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59" r:id="rId5"/>
    <p:sldId id="260" r:id="rId6"/>
    <p:sldId id="261" r:id="rId7"/>
    <p:sldId id="262" r:id="rId8"/>
    <p:sldId id="266" r:id="rId9"/>
    <p:sldId id="263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FEA50-9FAB-48E1-8A7E-C0957996976B}" type="datetimeFigureOut">
              <a:rPr lang="ru-RU" smtClean="0"/>
              <a:pPr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AEF3A-16F6-4BB0-8F88-B4A9219EA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hyperlink" Target="http://fcior.edu.ru/catalog/meta/5/p/pag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857224" y="285728"/>
            <a:ext cx="7358114" cy="600079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ГБОУ НПО ПУ № 68 </a:t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МДК  03 «ТЕХНОЛОГИЯ  ПРИГОТОВЛЕНИЯ  СУПОВ И СОУСОВ»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ПРОФЕССИЯ: 260807.01 «ПОВАР, КОНДИТЕР»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урока: «Классификация, ассортимент и назначение соусов»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Преподаватель Казакова Н.Н.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п.Улькан</a:t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1214414" y="2714620"/>
            <a:ext cx="914400" cy="9144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74295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5" name="AutoShape 1"/>
          <p:cNvSpPr>
            <a:spLocks noChangeArrowheads="1"/>
          </p:cNvSpPr>
          <p:nvPr/>
        </p:nvSpPr>
        <p:spPr bwMode="auto">
          <a:xfrm>
            <a:off x="3643306" y="2714620"/>
            <a:ext cx="914400" cy="9144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727075">
            <a:solidFill>
              <a:srgbClr val="0070C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6143636" y="2786058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7F7F7F">
              <a:alpha val="0"/>
            </a:srgbClr>
          </a:solidFill>
          <a:ln w="733425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571472" y="500042"/>
            <a:ext cx="7929618" cy="12772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2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(рефлексия настроения на окончание урока).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endParaRPr lang="ru-RU" sz="1200" b="1" baseline="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понравилось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понравилось         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знаю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0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4288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142976" y="500042"/>
            <a:ext cx="7000924" cy="501675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План урока: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Организационный момент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 мин).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Целеполагание и мотивация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 мин).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изучить ассортимент, показатели качества  соусов, их назначение, условия и сроки хранения.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нового материала:   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38 мин).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 в тему «Классификация, ассортимент и назначение соусов» (3 мин).</a:t>
            </a: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опорного конспекта «Классификация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соусов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(5 мин).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3.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Электронным учебным модулем.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Вводная информация. Классификация соусов. (7 мин).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2) Требования к качеству соусов (4 мин).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3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Продукты, используемые для приготовления соусов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(4 мин)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4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Условия и сроки хранения соусов. Заполнить таблицу «Наименование, температура и сроки хранения соусов» (7 мин). Приложение 1.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Закрепление новых знаний: выполнение проверочных заданий «Проверь себя 1», «Проверь себя 2» (8 мин).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Рефлексия.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 урока и выставление оценок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(3 мин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Домашнее задание: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 мин).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28596" y="214290"/>
            <a:ext cx="8215370" cy="634019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Соусы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ароматические приправы,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придающие блюдам особый  аромат и вкус, возбуждающие аппетит. Используя различные соусы, можно из одних и тех же продуктов приготовить разнообразные блюда.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i="1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Соус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необходимо подбирать в соответствии со вкусом и цветом основного блюда.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2" descr="default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2910" y="3214686"/>
            <a:ext cx="3671888" cy="2549525"/>
          </a:xfrm>
          <a:prstGeom prst="rect">
            <a:avLst/>
          </a:prstGeom>
        </p:spPr>
      </p:pic>
      <p:pic>
        <p:nvPicPr>
          <p:cNvPr id="4" name="Picture 9" descr="default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9190" y="3214686"/>
            <a:ext cx="3384550" cy="2447925"/>
          </a:xfrm>
          <a:prstGeom prst="rect">
            <a:avLst/>
          </a:prstGeom>
        </p:spPr>
      </p:pic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214422"/>
            <a:ext cx="328614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Qq\Desktop\imgbo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1828800" cy="103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Qq\Desktop\imgbox (1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1828800" cy="116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Qq\Desktop\imgbox (2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928670"/>
            <a:ext cx="1828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Qq\Desktop\images (2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1000108"/>
            <a:ext cx="128016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Qq\Desktop\1mdq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000240"/>
            <a:ext cx="16002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Qq\Desktop\19pn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1928802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Qq\Desktop\1f25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2143116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Qq\Desktop\1nzz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57818" y="3571876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Qq\Desktop\images (1)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86116" y="3286124"/>
            <a:ext cx="2087880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Qq\Desktop\13247362723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3500438"/>
            <a:ext cx="2491740" cy="195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Qq\Desktop\18gk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15140" y="1000108"/>
            <a:ext cx="1643074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Qq\Desktop\1p64.jpg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43504" y="1000108"/>
            <a:ext cx="16002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Qq\Desktop\1u4r.jpg"/>
          <p:cNvPicPr/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72264" y="5214950"/>
            <a:ext cx="178595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Qq\Desktop\1u4t.jpg"/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857752" y="5286388"/>
            <a:ext cx="1714512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Qq\Desktop\1ns4.jpg"/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714480" y="5654040"/>
            <a:ext cx="16002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Qq\Desktop\1r93.jpg"/>
          <p:cNvPicPr/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86116" y="5654040"/>
            <a:ext cx="16002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Qq\Desktop\1o0u.jpg"/>
          <p:cNvPicPr/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42844" y="5654040"/>
            <a:ext cx="16002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42844" y="142852"/>
            <a:ext cx="8501122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приготовления соусов используют посуду небольшой емкости с толстым дном (ковши, сковороды), чтобы соусы не пригорали. Кроме того, используют противни, венчики, сита, дуршлаги, кулинарные лопатки, разливательные ложки и другой инвентарь.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28596" y="3143248"/>
            <a:ext cx="3286477" cy="338554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Ковши для приготовления соусов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388" y="2071678"/>
            <a:ext cx="6520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сита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7950" y="3643314"/>
            <a:ext cx="989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дуршлаг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85786" y="5143512"/>
            <a:ext cx="11662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противень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86512" y="6519446"/>
            <a:ext cx="2160656" cy="338554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кулинарные лопатки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57224" y="6519446"/>
            <a:ext cx="976549" cy="338554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венчики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43438" y="4786322"/>
            <a:ext cx="12275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сковороды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Qq\Desktop\images (5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2621280" cy="174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Qq\Desktop\images (6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000504"/>
            <a:ext cx="2583180" cy="177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Qq\Desktop\images (4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857496"/>
            <a:ext cx="1714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Qq\Desktop\images (7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071942"/>
            <a:ext cx="2468880" cy="185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Qq\Desktop\images (8)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1500174"/>
            <a:ext cx="278892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43042" y="428604"/>
            <a:ext cx="6572296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Соус можно подать к блюду отдельно в соуснике, который ставят рядом с блюдом на тарелочке или вместе с блюдом.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порцию блюда используют 50, 75, 100 г соуса, иногда 25 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214414" y="500042"/>
            <a:ext cx="7500990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258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Классификация соусов.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sz="1600" b="1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температуре подачи: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горячие (65 ...70°С) -   подают к горячим блюдам 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холодные (10... 12 °С) - подают к      холодным и горячим блюдам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жидкой основе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мясных и рыбных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бульонах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грибных,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овощных, фруктовых отварах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молоке, сметане, сливочном масле (горячие)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растительном масле, уксусе (холодные).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2588" algn="l"/>
              </a:tabLst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соусы делят на две группы: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загустителем (с мукой) 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загустителя (без муки).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2588" algn="l"/>
              </a:tabLst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технологии приготовления: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основные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производные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25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Производные соусы приготавливают из основного с добавлением различных продуктов (наполнителей).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sz="1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Производный соус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получают при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смешивании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основного соуса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наполнителя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786190"/>
            <a:ext cx="30718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2" descr="default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00562" y="3786190"/>
            <a:ext cx="2857520" cy="22145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2910" y="142853"/>
            <a:ext cx="62865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i="1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консистенции: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жидкие используют для поливки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блюд и тушения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AutoShape 2" descr="Томатный соу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Томатный соу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Томатный соу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6000768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средней густоты (для запекания, заправки припущенных блюд, фарша)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642918"/>
            <a:ext cx="3174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густые (для фарширования) </a:t>
            </a:r>
            <a:endParaRPr lang="ru-RU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285860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default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29124" y="1142984"/>
            <a:ext cx="2928958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42852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85860"/>
            <a:ext cx="22955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500174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25622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3929066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143380"/>
            <a:ext cx="2114550" cy="1857388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385762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3286124"/>
            <a:ext cx="4643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357166"/>
            <a:ext cx="4357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1905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82588" algn="l"/>
              </a:tabLst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красные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3277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цвету: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77749104"/>
              </p:ext>
            </p:extLst>
          </p:nvPr>
        </p:nvGraphicFramePr>
        <p:xfrm>
          <a:off x="2483768" y="4581128"/>
          <a:ext cx="3660775" cy="854075"/>
        </p:xfrm>
        <a:graphic>
          <a:graphicData uri="http://schemas.openxmlformats.org/presentationml/2006/ole">
            <p:oleObj spid="_x0000_s30726" name="Объект упаковщика для оболочки" showAsIcon="1" r:id="rId3" imgW="3661200" imgH="862920" progId="Package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00166" y="428604"/>
            <a:ext cx="6500858" cy="34163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Продолжаем изучение темы урока «Классификация, ассортимент и назначение соусов»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помощью Электронного Учебного Модуля 260506_3.2.2.1_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I1_sous_klass_2.oms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857892"/>
            <a:ext cx="6215106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Ссылка на ЭУМ </a:t>
            </a:r>
            <a:r>
              <a:rPr lang="en-US" dirty="0" smtClean="0">
                <a:hlinkClick r:id="rId4"/>
              </a:rPr>
              <a:t>http://fcior.edu.ru/catalog/meta/5/p/page.html</a:t>
            </a:r>
            <a:endParaRPr lang="ru-RU" dirty="0" smtClean="0"/>
          </a:p>
          <a:p>
            <a:r>
              <a:rPr lang="ru-RU" dirty="0" smtClean="0"/>
              <a:t>Примечание. Для работы с ЭУМ необходима программа </a:t>
            </a:r>
            <a:r>
              <a:rPr lang="en-US" dirty="0" smtClean="0"/>
              <a:t>OMS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643182"/>
            <a:ext cx="5643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успеха!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532</Words>
  <Application>Microsoft Office PowerPoint</Application>
  <PresentationFormat>Экран (4:3)</PresentationFormat>
  <Paragraphs>94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Пакет</vt:lpstr>
      <vt:lpstr>      ГБОУ НПО ПУ № 68    МДК  03 «ТЕХНОЛОГИЯ  ПРИГОТОВЛЕНИЯ  СУПОВ И СОУСОВ»   ПРОФЕССИЯ: 260807.01 «ПОВАР, КОНДИТЕР»  Тема урока: «Классификация, ассортимент и назначение соусов»     Преподаватель Казакова Н.Н.  п.Улькан                        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НПО ПУ № 68 План открытого урока ПО   МДК  03 «ТЕХНОЛОГИЯ  ПРИГОТОВЛЕНИЯ  СУПОВ И СОУСОВ» ПРОФЕССИЯ: 260807.01 «ПОВАР, КОНДИТЕР» Тема урока: «Классификация, ассортимент и назначение соусов»                                                                  Преподаватель Казакова Н.Н.  п.Улькан</dc:title>
  <dc:creator>Qq</dc:creator>
  <cp:lastModifiedBy>Qq</cp:lastModifiedBy>
  <cp:revision>54</cp:revision>
  <dcterms:created xsi:type="dcterms:W3CDTF">2013-04-30T02:45:31Z</dcterms:created>
  <dcterms:modified xsi:type="dcterms:W3CDTF">2013-07-05T12:55:02Z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5668930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