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256" r:id="rId2"/>
    <p:sldId id="258" r:id="rId3"/>
    <p:sldId id="259" r:id="rId4"/>
    <p:sldId id="260" r:id="rId5"/>
    <p:sldId id="261" r:id="rId6"/>
    <p:sldId id="273" r:id="rId7"/>
    <p:sldId id="262" r:id="rId8"/>
    <p:sldId id="263" r:id="rId9"/>
    <p:sldId id="271" r:id="rId10"/>
    <p:sldId id="264" r:id="rId11"/>
    <p:sldId id="265" r:id="rId12"/>
    <p:sldId id="292" r:id="rId13"/>
    <p:sldId id="272" r:id="rId14"/>
    <p:sldId id="274" r:id="rId15"/>
    <p:sldId id="277" r:id="rId16"/>
    <p:sldId id="278" r:id="rId17"/>
    <p:sldId id="279" r:id="rId18"/>
    <p:sldId id="275" r:id="rId19"/>
    <p:sldId id="280" r:id="rId20"/>
    <p:sldId id="282" r:id="rId21"/>
    <p:sldId id="283" r:id="rId22"/>
    <p:sldId id="284" r:id="rId23"/>
    <p:sldId id="281" r:id="rId24"/>
    <p:sldId id="286" r:id="rId25"/>
    <p:sldId id="276" r:id="rId26"/>
    <p:sldId id="285" r:id="rId27"/>
    <p:sldId id="257" r:id="rId28"/>
    <p:sldId id="266" r:id="rId29"/>
    <p:sldId id="287" r:id="rId30"/>
    <p:sldId id="288" r:id="rId31"/>
    <p:sldId id="291" r:id="rId32"/>
    <p:sldId id="289" r:id="rId33"/>
    <p:sldId id="290" r:id="rId34"/>
    <p:sldId id="293" r:id="rId35"/>
    <p:sldId id="294" r:id="rId36"/>
    <p:sldId id="295" r:id="rId3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409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630BC-2F96-4E24-A3F5-B1A926342908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8E1E9-B7AB-439D-BEFA-9ECB86A53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2.jpeg" Type="http://schemas.openxmlformats.org/officeDocument/2006/relationships/image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8" Target="../media/image28.jpeg" Type="http://schemas.openxmlformats.org/officeDocument/2006/relationships/image"/><Relationship Id="rId3" Target="../media/image24.jpeg" Type="http://schemas.openxmlformats.org/officeDocument/2006/relationships/image"/><Relationship Id="rId7" Target="../media/image27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6.jpeg" Type="http://schemas.openxmlformats.org/officeDocument/2006/relationships/image"/><Relationship Id="rId5" Target="../media/image25.jpeg" Type="http://schemas.openxmlformats.org/officeDocument/2006/relationships/image"/><Relationship Id="rId4" Target="../media/image18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4.jpeg" Type="http://schemas.openxmlformats.org/officeDocument/2006/relationships/image"/><Relationship Id="rId4" Target="../media/image33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 ?><Relationships xmlns="http://schemas.openxmlformats.org/package/2006/relationships"><Relationship Id="rId3" Target="../media/image42.jpeg" Type="http://schemas.openxmlformats.org/officeDocument/2006/relationships/image"/><Relationship Id="rId2" Target="../media/image4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3.jpeg" Type="http://schemas.openxmlformats.org/officeDocument/2006/relationships/image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6.jpe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 ?><Relationships xmlns="http://schemas.openxmlformats.org/package/2006/relationships"><Relationship Id="rId3" Target="../media/image52.jpeg" Type="http://schemas.openxmlformats.org/officeDocument/2006/relationships/image"/><Relationship Id="rId2" Target="../media/image5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53.jpeg" Type="http://schemas.openxmlformats.org/officeDocument/2006/relationships/image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 ?><Relationships xmlns="http://schemas.openxmlformats.org/package/2006/relationships"><Relationship Id="rId3" Target="../media/image55.jpeg" Type="http://schemas.openxmlformats.org/officeDocument/2006/relationships/image"/><Relationship Id="rId2" Target="../media/image54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57.jpeg" Type="http://schemas.openxmlformats.org/officeDocument/2006/relationships/image"/><Relationship Id="rId4" Target="../media/image56.jpeg" Type="http://schemas.openxmlformats.org/officeDocument/2006/relationships/image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 ?><Relationships xmlns="http://schemas.openxmlformats.org/package/2006/relationships"><Relationship Id="rId3" Target="../media/image60.jpeg" Type="http://schemas.openxmlformats.org/officeDocument/2006/relationships/image"/><Relationship Id="rId7" Target="../media/image64.jpeg" Type="http://schemas.openxmlformats.org/officeDocument/2006/relationships/image"/><Relationship Id="rId2" Target="../media/image59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3.jpeg" Type="http://schemas.openxmlformats.org/officeDocument/2006/relationships/image"/><Relationship Id="rId5" Target="../media/image62.jpeg" Type="http://schemas.openxmlformats.org/officeDocument/2006/relationships/image"/><Relationship Id="rId4" Target="../media/image61.jpeg" Type="http://schemas.openxmlformats.org/officeDocument/2006/relationships/image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0.xml.rels><?xml version="1.0" encoding="UTF-8" standalone="yes" ?><Relationships xmlns="http://schemas.openxmlformats.org/package/2006/relationships"><Relationship Id="rId2" Target="../media/image6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1.xml.rels><?xml version="1.0" encoding="UTF-8" standalone="yes" ?><Relationships xmlns="http://schemas.openxmlformats.org/package/2006/relationships"><Relationship Id="rId2" Target="../media/image6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2.xml.rels><?xml version="1.0" encoding="UTF-8" standalone="yes" ?><Relationships xmlns="http://schemas.openxmlformats.org/package/2006/relationships"><Relationship Id="rId3" Target="../media/image68.jpeg" Type="http://schemas.openxmlformats.org/officeDocument/2006/relationships/image"/><Relationship Id="rId2" Target="../media/image67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70.jpeg" Type="http://schemas.openxmlformats.org/officeDocument/2006/relationships/image"/><Relationship Id="rId4" Target="../media/image69.jpeg" Type="http://schemas.openxmlformats.org/officeDocument/2006/relationships/image"/></Relationships>
</file>

<file path=ppt/slides/_rels/slide33.xml.rels><?xml version="1.0" encoding="UTF-8" standalone="yes" ?><Relationships xmlns="http://schemas.openxmlformats.org/package/2006/relationships"><Relationship Id="rId3" Target="../media/image72.jpeg" Type="http://schemas.openxmlformats.org/officeDocument/2006/relationships/image"/><Relationship Id="rId2" Target="../media/image71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74.jpeg" Type="http://schemas.openxmlformats.org/officeDocument/2006/relationships/image"/><Relationship Id="rId4" Target="../media/image73.jpeg" Type="http://schemas.openxmlformats.org/officeDocument/2006/relationships/image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7" Target="../media/image9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8.jpeg" Type="http://schemas.openxmlformats.org/officeDocument/2006/relationships/image"/><Relationship Id="rId5" Target="../media/image7.jpeg" Type="http://schemas.openxmlformats.org/officeDocument/2006/relationships/image"/><Relationship Id="rId4" Target="../media/image6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6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4200" y="-36195"/>
            <a:ext cx="5791200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РЕМОНТ ОДЕЖДЫ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ПРЕЗЕНТАЦИЯ К УРОКУ ТЕХНОЛОГИИ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 класс</a:t>
            </a:r>
            <a:endParaRPr lang="ru-RU" sz="2400" dirty="0" smtClean="0"/>
          </a:p>
          <a:p>
            <a:pPr algn="ctr"/>
            <a:endParaRPr lang="ru-RU" sz="6600" dirty="0"/>
          </a:p>
        </p:txBody>
      </p:sp>
      <p:pic>
        <p:nvPicPr>
          <p:cNvPr id="22529" name="Picture 1" descr="C:\Users\СерыйКсюша\Desktop\liftarn_Various_sewing_tool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3886200" cy="3886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07589">
            <a:off x="4844766" y="396061"/>
            <a:ext cx="3810000" cy="3448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67236">
            <a:off x="5096489" y="3365732"/>
            <a:ext cx="38100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2286000"/>
            <a:ext cx="2935077" cy="2871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79372">
            <a:off x="228600" y="304800"/>
            <a:ext cx="4095750" cy="307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250982">
            <a:off x="386195" y="3140569"/>
            <a:ext cx="3497431" cy="3287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52400"/>
            <a:ext cx="2790825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510737">
            <a:off x="5995798" y="389448"/>
            <a:ext cx="2857500" cy="231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921468">
            <a:off x="5063616" y="3015144"/>
            <a:ext cx="3536354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99501">
            <a:off x="432767" y="575726"/>
            <a:ext cx="3508794" cy="2910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" name="Picture 1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7000" y="1671638"/>
            <a:ext cx="3810000" cy="3514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872265">
            <a:off x="193254" y="4162478"/>
            <a:ext cx="285750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/>
          <p:cNvPicPr>
            <a:picLocks noChangeArrowheads="1" noChangeAspect="1"/>
          </p:cNvPicPr>
          <p:nvPr/>
        </p:nvPicPr>
        <p:blipFill>
          <a:blip cstate="print" r:embed="rId8"/>
          <a:srcRect b="122"/>
          <a:stretch>
            <a:fillRect/>
          </a:stretch>
        </p:blipFill>
        <p:spPr bwMode="auto">
          <a:xfrm>
            <a:off x="3048000" y="5105400"/>
            <a:ext cx="2438400" cy="1606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52400"/>
            <a:ext cx="5486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Пуговицу к легкой одежде пришивают вплотную к ткани четырьмя – пятью стежками. Для верхней одежды пуговицу делают на стойке («ножке»). В зависимости от толщины ткани высота «ножки» может быть 0,1 – 0,4 см.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ерыйКсюша\Desktop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304800"/>
            <a:ext cx="2721864" cy="22008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800600" y="2971800"/>
            <a:ext cx="4191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прочности крепления пуговицы можно использовать прокладку из ткани или подпуговицу с изнаночной стороны изделия.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СерыйКсюша\Desktop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048000"/>
            <a:ext cx="4464996" cy="205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304800" y="54864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Пришивают пуговицы нитками № 40, 50, сложенными вдвое. Нитки подбирают в тон ткани, если пуговица на стойке, или в тон пуговицы, если она с отверстиями.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33600" y="1295400"/>
            <a:ext cx="4724400" cy="13716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>
                <a:gd name="adj" fmla="val 18846"/>
              </a:avLst>
            </a:prstTxWarp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КНОПКИ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32766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застежки из двух металлических или пластмассовых частей, входящих одна в другую.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0"/>
            <a:ext cx="8610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Кнопки и кнопки-подобные объекты, используемые в качестве украшений или печатей , а не крепежа были обнаружены в цивилизации долины Инда ок. 2800-2600 до н.э., а также бронзового века в Китае (около 2000-1500 до н.э.) и Древнем Риме. 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Кнопки, сделанные из раковины использовались в цивилизации долины Инда для декоративных целей к 2000 году до нашей эры. Некоторые кнопки были вырезаны в виде геометрических форм. 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Функциональные кнопки с петлей для крепления появились впервые в Германии в 13 веке. Вскоре они получили широкое распространение с появлением плотно облегающей одежды в 13-е и 14-го века в Европе.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4800600"/>
            <a:ext cx="2381250" cy="1800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3505200"/>
            <a:ext cx="2095500" cy="1095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962400"/>
            <a:ext cx="3810000" cy="24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3733800"/>
            <a:ext cx="2381250" cy="2924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228600"/>
            <a:ext cx="4191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Кнопки бывают двух видов: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914400"/>
            <a:ext cx="438150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43000" y="1524000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пробивные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4495800"/>
            <a:ext cx="3200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пришивные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3429000"/>
            <a:ext cx="1952625" cy="2343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52400"/>
            <a:ext cx="86868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Кнопка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состоит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из основания (со стерженьком) и накладки (с пружиной).</a:t>
            </a:r>
          </a:p>
          <a:p>
            <a:pPr indent="36000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Кнопки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производят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разного размера и формы. </a:t>
            </a:r>
          </a:p>
          <a:p>
            <a:pPr indent="360000"/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По цвету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они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должны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как можно меньше выделяться на ткани.</a:t>
            </a:r>
          </a:p>
          <a:p>
            <a:endParaRPr lang="ru-RU" dirty="0" smtClean="0"/>
          </a:p>
        </p:txBody>
      </p:sp>
      <p:pic>
        <p:nvPicPr>
          <p:cNvPr id="29698" name="Picture 2" descr="C:\Users\СерыйКсюша\Desktop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0"/>
            <a:ext cx="2068068" cy="1798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90800" y="2514600"/>
            <a:ext cx="6248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Пришивают кнопки с внутренней стороны застежки к двойному слою ткани, делая по три-четыре стежка в каждое отверстие.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4572000"/>
            <a:ext cx="6629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Основание пришивают с изнаночной стороны верхнего края ( стежки должны быть незаметными с лицевой стороны), а накладку – с лицевой стороны нижнего края застежки.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C:\Users\СерыйКсюша\Desktop\6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4267200"/>
            <a:ext cx="1905000" cy="20804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СерыйКсюша\Desktop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2286000" cy="24911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23" name="Picture 3" descr="C:\Users\СерыйКсюша\Desktop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3429000"/>
            <a:ext cx="2282952" cy="2470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3505200" y="990600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Кнопка будет хорошо застегиваться, если нитки, которыми она пришита, не накладываются друг на друга.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4114800"/>
            <a:ext cx="502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Иногда, если ткань тонкая, а кнопки нужно расположить близко одна от другой, под них пришивают планку.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3505200"/>
            <a:ext cx="3333750" cy="2962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5505450" cy="393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762000"/>
            <a:ext cx="2286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0" y="990600"/>
            <a:ext cx="6857999" cy="1524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КРЮЧКИ И ПЕТЛИ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0" y="3505200"/>
            <a:ext cx="685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Используют на участках с малым натяжением ткани для того, чтобы скрыть место застежки.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76200"/>
            <a:ext cx="853440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Организация деятельности учащихся по усвоению способов пришивания фурнитуры.</a:t>
            </a:r>
          </a:p>
          <a:p>
            <a:pPr algn="just"/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Ознакомить учащихся с понятием «фурнитура» и ее видами; обучить выполнять ремонт одежды.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     2. Развивать самостоятельные испол-нительские умения, логическое мышление.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     3. Воспитывать эстетический вкус, внимательность; прививать навыки культуры труда, аккуратности, бережливости.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228600"/>
            <a:ext cx="8077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Крючки и петли родились в 14 в. в Англии. Выглядели они тогда, конечно, не так изящно, как сейчас. Наиболее сильного расцвета этот тип застежки достиг в эпоху раннего Средневековья, когда свободные одежды сменились на приталенные, когда платье кроилось строго по фигуре и должно было иметь максимальную степень прилегания. Эту степень и обеспечивали крючки. Их количество на дамских платьях иногда исчислялось сотнями. С течением времени они уменьшались в размерах и до сих пор используются весьма широко.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3429000"/>
            <a:ext cx="20955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3124200"/>
            <a:ext cx="2950369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3352800"/>
            <a:ext cx="2317089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524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Крючки и петли изготовляют металлическими, различных форм и размеров: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СерыйКсюша\Desktop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990600"/>
            <a:ext cx="8600157" cy="156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38200" y="3657600"/>
            <a:ext cx="487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Застежку пришивают различными способами, в зависимости от вида ткани, модели изделия, места расположения застежки.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5" name="Picture 3" descr="C:\Users\СерыйКсюша\Desktop\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2514600"/>
            <a:ext cx="2100072" cy="4188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457200"/>
            <a:ext cx="548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Крючки пришивают в трех местах, а петли – в четырех, делая по три-четыре стежка.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C:\Users\СерыйКсюша\Desktop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52400"/>
            <a:ext cx="3238165" cy="1768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505200" y="2743200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Крючок должен находиться на изнаночной стороне верхней части застежки.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 descr="C:\Users\СерыйКсюша\Desktop\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752600"/>
            <a:ext cx="2717292" cy="3172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85800" y="5562600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Если застежка не имеет большой нагрузки, используют маленькие крючки, а петли выполняют из ниток.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37054">
            <a:off x="576317" y="175279"/>
            <a:ext cx="2743200" cy="1959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48814">
            <a:off x="4419600" y="381000"/>
            <a:ext cx="4371975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67248">
            <a:off x="1388840" y="2152371"/>
            <a:ext cx="2197760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6800" y="685800"/>
            <a:ext cx="6858000" cy="13716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ПУГОВИЦЫ-КНОПКИ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2967335"/>
            <a:ext cx="822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устройство для быстрого соединения частей одежды путём защёлкивания, нажатием двух её совмещающихся половинок.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333375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rrowheads="1" noChangeAspect="1"/>
          </p:cNvPicPr>
          <p:nvPr/>
        </p:nvPicPr>
        <p:blipFill>
          <a:blip r:embed="rId3"/>
          <a:srcRect b="119"/>
          <a:stretch>
            <a:fillRect/>
          </a:stretch>
        </p:blipFill>
        <p:spPr bwMode="auto">
          <a:xfrm>
            <a:off x="3810000" y="228600"/>
            <a:ext cx="4885346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819400"/>
            <a:ext cx="373380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3352800"/>
            <a:ext cx="32766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1066800"/>
            <a:ext cx="6337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ЗАСТЕЖКА-МОЛНИЯ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47800" y="3105835"/>
            <a:ext cx="6477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вид застёжек, предназначенных для быстрого соединения деталей одежды.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533400"/>
            <a:ext cx="480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indent="360000"/>
            <a:r>
              <a:rPr dirty="0" lang="ru-RU" smtClean="0" sz="2200">
                <a:latin charset="0" pitchFamily="18" typeface="Times New Roman"/>
                <a:cs charset="0" pitchFamily="18" typeface="Times New Roman"/>
              </a:rPr>
              <a:t>Впервые непрерывную и автомати-ческую застёжку для одежды изобрел Леонард Джадсон ещё в 19 столетии, но, видимо, людям 19 века это не пришлось по душе, поэтому широкого распространения изобретение не по-лучило. Застёжка-замочек, зиппер — как только не называли тогда пред-шественников нашей молнии, которая явилась в знакомом нам виде в 1913 году, и с тех пор принцип её действия остаётся неизменным. Но фабриканты не сразу поверили в силу этого устройства, лишь через десять лет застёжка-молния получила широкое распространение.</a:t>
            </a:r>
            <a:endParaRPr dirty="0" lang="ru-RU" sz="22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21505" name="Picture 1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49418" y="533400"/>
            <a:ext cx="367013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381000"/>
            <a:ext cx="2571750" cy="2185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04800"/>
            <a:ext cx="3043457" cy="2300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04386">
            <a:off x="3886200" y="914400"/>
            <a:ext cx="1914525" cy="2390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2971800"/>
            <a:ext cx="2538412" cy="3514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087375">
            <a:off x="3200400" y="3810000"/>
            <a:ext cx="2402729" cy="1995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1200" y="2819400"/>
            <a:ext cx="30861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762000"/>
            <a:ext cx="5257800" cy="1524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Bottom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ПРЯЖКИ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6800" y="3276600"/>
            <a:ext cx="72506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застёжка для ремней различного вида.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838200"/>
            <a:ext cx="6096000" cy="184665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Девушка должна быть опрятна,</a:t>
            </a:r>
          </a:p>
          <a:p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Одежда ее всегда аккуратна.</a:t>
            </a:r>
          </a:p>
          <a:p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За одеждой своевременно нужно следить:</a:t>
            </a:r>
          </a:p>
          <a:p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Заштопать, пуговицу пришить …</a:t>
            </a:r>
          </a:p>
          <a:p>
            <a:pPr algn="ctr"/>
            <a:endParaRPr dirty="0" lang="ru-RU"/>
          </a:p>
        </p:txBody>
      </p:sp>
      <p:pic>
        <p:nvPicPr>
          <p:cNvPr id="7169" name="Picture 1"/>
          <p:cNvPicPr>
            <a:picLocks noChangeArrowheads="1" noChangeAspect="1"/>
          </p:cNvPicPr>
          <p:nvPr/>
        </p:nvPicPr>
        <p:blipFill>
          <a:blip r:embed="rId2"/>
          <a:srcRect r="336"/>
          <a:stretch>
            <a:fillRect/>
          </a:stretch>
        </p:blipFill>
        <p:spPr bwMode="auto">
          <a:xfrm>
            <a:off x="5867400" y="381000"/>
            <a:ext cx="2887540" cy="3285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СерыйКсюша\Desktop\390738_6959nothumb500.jpg" id="7170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048000"/>
            <a:ext cx="2990850" cy="339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352800" y="4343400"/>
            <a:ext cx="5562600" cy="184665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Ремонт и отделка швейных изделий</a:t>
            </a:r>
          </a:p>
          <a:p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Требует овладения вами особых умений.</a:t>
            </a:r>
          </a:p>
          <a:p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Будем учиться фурнитуру пришивать, </a:t>
            </a:r>
          </a:p>
          <a:p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Правильно ремонт одежды выполнять.</a:t>
            </a:r>
          </a:p>
          <a:p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914400"/>
            <a:ext cx="3988209" cy="4495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81000" y="228600"/>
            <a:ext cx="42672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Пряжка имеет давнюю историю. Настолько древнюю, насколько хватает человеческой памяти. Люди с древнейших времен использовали пояса и ремни. Совершенно понятно, что ни один ремень не может обойтись без пряжки. Ведь если пояс или шарф можно было закрепить узлом или брошью, то ремень без пряжки закрепить нельзя. С самого начала это были довольно грубо обработанные вырезанные из кожи полосы с кожаными или костяными пряжками. Позже, в бронзовый век, появились дорогие бронзовые пряжки. Это были уже почти драгоценные пряжки.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685800"/>
            <a:ext cx="6286500" cy="5286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" y="228600"/>
            <a:ext cx="533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dirty="0" lang="ru-RU" smtClean="0" sz="2200">
                <a:latin charset="0" pitchFamily="18" typeface="Times New Roman"/>
                <a:cs charset="0" pitchFamily="18" typeface="Times New Roman"/>
              </a:rPr>
              <a:t>Разнообразной формы пряжки чаще всего применяются на различной ширины поясах, а также на патах и хлястиках. Иногда они выполняют роль застежки или применяются для стягивания низа рукавов, иногда имеют декоративное значение.</a:t>
            </a:r>
            <a:endParaRPr dirty="0" lang="ru-RU" sz="22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2051" name="Picture 3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05600" y="381000"/>
            <a:ext cx="1905000" cy="4485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3581400"/>
            <a:ext cx="1905000" cy="3057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048000"/>
            <a:ext cx="1905000" cy="2552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895600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3406266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228600"/>
            <a:ext cx="5019611" cy="3748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352800"/>
            <a:ext cx="3230805" cy="2928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4038600"/>
            <a:ext cx="3390900" cy="2543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447800"/>
            <a:ext cx="8382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Когда фурнитура пришла в негодность, ее следует заменить. Во время работы нужно быть внимательной и осторожной, чтобы не сделать надрез на ткани. Для этого служат нож для прорезания петель или маленькие ножницы с острыми концами.</a:t>
            </a:r>
          </a:p>
          <a:p>
            <a:pPr indent="72000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Ремонтируя одежду, помни и соблюдай правила безопасной работы с ножницами, иглами, булавками и утюгом.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609600"/>
            <a:ext cx="7924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Проверь себя!!!!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Что такое фурнитура?</a:t>
            </a:r>
          </a:p>
          <a:p>
            <a:pPr>
              <a:buFontTx/>
              <a:buChar char="-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Для чего служат пуговицы?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Какими они бывают?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Способы пришивания пуговиц.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Какие виды застежек бывают?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6400" y="1066800"/>
            <a:ext cx="6300123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0000" endA="300" endPos="50000" dist="29997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8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0000" endA="300" endPos="50000" dist="29997" dir="5400000" sy="-100000" algn="bl" rotWithShape="0"/>
                </a:effectLst>
              </a:rPr>
              <a:t>За</a:t>
            </a:r>
          </a:p>
          <a:p>
            <a:pPr algn="ctr"/>
            <a:r>
              <a:rPr lang="ru-RU" sz="8800" b="1" cap="all" spc="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0000" endA="300" endPos="50000" dist="29997" dir="5400000" sy="-100000" algn="bl" rotWithShape="0"/>
                </a:effectLst>
              </a:rPr>
              <a:t>Внимание!</a:t>
            </a:r>
            <a:endParaRPr lang="ru-RU" sz="8800" b="1" cap="all" spc="0" dirty="0">
              <a:ln w="90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124200"/>
            <a:ext cx="891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Фурнитура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это вспомогательные изделия, которые используют в швейном производстве.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46516">
            <a:off x="228600" y="4038600"/>
            <a:ext cx="3331027" cy="2590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957288">
            <a:off x="3722253" y="4424575"/>
            <a:ext cx="2381250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43870">
            <a:off x="4300105" y="851403"/>
            <a:ext cx="1800225" cy="1903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66482">
            <a:off x="152400" y="381000"/>
            <a:ext cx="3770015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34428">
            <a:off x="6029332" y="3743331"/>
            <a:ext cx="27432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261405">
            <a:off x="6468922" y="105010"/>
            <a:ext cx="2286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0400" y="228600"/>
            <a:ext cx="5410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Немного истории…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252000"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История швейной фурнитуры берет свое начало именно в тот момент, когда появилась одежда. А как иначе, ведь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75986">
            <a:off x="498290" y="348255"/>
            <a:ext cx="2819400" cy="2328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28600" y="3200400"/>
            <a:ext cx="5791200" cy="2803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без швейной фурнитуры одежда и пошив одежды не возможны: нитки нужны для пошива, пуговицы – для функциональ-ности изделия, пайетки и кружева – для украшения и придания оригинальности.</a:t>
            </a:r>
            <a:endParaRPr lang="ru-RU" sz="2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40857">
            <a:off x="5644488" y="3746197"/>
            <a:ext cx="3219908" cy="2238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446763">
            <a:off x="1446959" y="1312707"/>
            <a:ext cx="6249211" cy="15696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isometricRightUp"/>
              <a:lightRig rig="threePt" dir="t"/>
            </a:scene3d>
            <a:sp3d extrusionH="57150" contourW="6350" prstMaterial="matte">
              <a:bevelT w="57150" h="38100" prst="artDeco"/>
              <a:bevelB w="38100" h="38100"/>
              <a:extrusionClr>
                <a:schemeClr val="bg1"/>
              </a:extrusionClr>
              <a:contourClr>
                <a:schemeClr val="tx1"/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ПУГОВИЦЫ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4343400"/>
            <a:ext cx="7467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Применяют для застегивания и отделки одежды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1000" y="0"/>
            <a:ext cx="8229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indent="360000"/>
            <a:r>
              <a:rPr dirty="0" lang="ru-RU" smtClean="0" sz="2200">
                <a:latin charset="0" pitchFamily="18" typeface="Times New Roman"/>
                <a:cs charset="0" pitchFamily="18" typeface="Times New Roman"/>
              </a:rPr>
              <a:t>Первая фурнитура по праву считается </a:t>
            </a:r>
            <a:r>
              <a:rPr b="1" dirty="0" i="1" lang="ru-RU" smtClean="0" sz="2200">
                <a:latin charset="0" pitchFamily="18" typeface="Times New Roman"/>
                <a:cs charset="0" pitchFamily="18" typeface="Times New Roman"/>
              </a:rPr>
              <a:t>пуговица</a:t>
            </a:r>
            <a:r>
              <a:rPr dirty="0" lang="ru-RU" smtClean="0" sz="2200">
                <a:latin charset="0" pitchFamily="18" typeface="Times New Roman"/>
                <a:cs charset="0" pitchFamily="18" typeface="Times New Roman"/>
              </a:rPr>
              <a:t>. Древние люди вместо пуговиц соединяли куски своей одежды шипами от растений, косточками животных и палками. В Древнем Египте  использовались пряжки или один кусок одежды продевался в отверстие, сделанное в другом, или концы просто связывались.</a:t>
            </a:r>
          </a:p>
          <a:p>
            <a:pPr algn="just" indent="360000"/>
            <a:r>
              <a:rPr dirty="0" lang="ru-RU" smtClean="0" sz="2200">
                <a:latin charset="0" pitchFamily="18" typeface="Times New Roman"/>
                <a:cs charset="0" pitchFamily="18" typeface="Times New Roman"/>
              </a:rPr>
              <a:t> Кто именно изобрел пуговицу, неизвестно: одни ученые склоняются к тому, что это были греки или римляне, другие - что пуговица пришла из Азии. Делались они преимущественно из слоновой кости. </a:t>
            </a:r>
            <a:endParaRPr dirty="0" lang="ru-RU" sz="22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4097" name="Picture 1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2971800"/>
            <a:ext cx="1895475" cy="190500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81000" y="3048000"/>
            <a:ext cx="6324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indent="360000"/>
            <a:r>
              <a:rPr dirty="0" lang="ru-RU" smtClean="0" sz="2200">
                <a:latin charset="0" pitchFamily="18" typeface="Times New Roman"/>
                <a:cs charset="0" pitchFamily="18" typeface="Times New Roman"/>
              </a:rPr>
              <a:t>Первое упоминание о похожей на пуговицу застежке относится еще к III тыс. до н.э. Согласно письменным источникам и древним рисункам, людьми применялись круглые застежки с 2 дырочками для пришивания.</a:t>
            </a:r>
            <a:endParaRPr dirty="0" lang="ru-RU" sz="2200"/>
          </a:p>
        </p:txBody>
      </p:sp>
      <p:sp>
        <p:nvSpPr>
          <p:cNvPr id="6" name="Прямоугольник 5"/>
          <p:cNvSpPr/>
          <p:nvPr/>
        </p:nvSpPr>
        <p:spPr>
          <a:xfrm>
            <a:off x="3429000" y="5181600"/>
            <a:ext cx="5486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dirty="0" lang="ru-RU" smtClean="0" sz="2200">
                <a:latin charset="0" pitchFamily="18" typeface="Times New Roman"/>
                <a:cs charset="0" pitchFamily="18" typeface="Times New Roman"/>
              </a:rPr>
              <a:t>Этот факт подтвердили в свое время археологические исследования. Делали первые пуговицы из кости и металла. </a:t>
            </a:r>
            <a:endParaRPr dirty="0" lang="ru-RU" sz="2200"/>
          </a:p>
        </p:txBody>
      </p:sp>
      <p:pic>
        <p:nvPicPr>
          <p:cNvPr descr="C:\Users\СерыйКсюша\Desktop\b5fa4bdb5bfc.jpg" id="7" name="Picture 1"/>
          <p:cNvPicPr>
            <a:picLocks noChangeArrowheads="1" noChangeAspect="1"/>
          </p:cNvPicPr>
          <p:nvPr/>
        </p:nvPicPr>
        <p:blipFill>
          <a:blip r:embed="rId3"/>
          <a:srcRect b="71"/>
          <a:stretch>
            <a:fillRect/>
          </a:stretch>
        </p:blipFill>
        <p:spPr bwMode="auto">
          <a:xfrm>
            <a:off x="381000" y="4876800"/>
            <a:ext cx="2946400" cy="1757326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414819">
            <a:off x="2876225" y="4282163"/>
            <a:ext cx="2381250" cy="1924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 descr="C:\Users\СерыйКсюша\Desktop\36343_w640_h640_pugovitsy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4038600"/>
            <a:ext cx="350520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" y="0"/>
            <a:ext cx="8915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Разнообразие форм и размеров поражает: шаровидные, грушевидные, прямоугольные, объемные и плоские пуговицы могли быть малы настолько, что для их пришивания уходило до часу времени швеи и такими огромными, что мгновенно становились основным элементом любого костюма. </a:t>
            </a:r>
          </a:p>
          <a:p>
            <a:pPr indent="360000"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Широкое распространение пуговицы получили только в XIII веке. И почти до XVIII века были признаком богатства и знатного происхождения: короли и аристократия могли позволить себе заказать пуговицы из золота и серебра. В начале XVIII века пуговицы стали делать из металла и меди, но почти до конца XIX века пуговицы были настолько дорогим товаром, что их перешивали с одной одежды на другую.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3810000"/>
            <a:ext cx="3476625" cy="2847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По назначению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пуговицы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делятся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 пальтовые, бельевые (для легкой одежды) и для специальной одежды.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C:\Users\СерыйКсюша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219200"/>
            <a:ext cx="5888826" cy="1842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2400" y="3352800"/>
            <a:ext cx="8686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Изготавливают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пуговицы из различных материалов: пластмассы, металла, дерева, кости, рога, раковин моллюсков и т.д.</a:t>
            </a:r>
          </a:p>
          <a:p>
            <a:pPr algn="just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Различают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пуговицы по оформлению: без отделки и с отделкой (с рисунком, с металлическим или кожаным покрытием, с надписями).</a:t>
            </a:r>
          </a:p>
          <a:p>
            <a:pPr algn="just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Пуговицы бывают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 отверстиями (двумя, четырьмя) и на стойке.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Подбирают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их в цвет основного материала или отделки.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1333</Words>
  <PresentationFormat>Экран (4:3)</PresentationFormat>
  <Paragraphs>88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СерыйКсюша</dc:creator>
  <cp:lastModifiedBy>СерыйКсюша</cp:lastModifiedBy>
  <cp:revision>47</cp:revision>
  <dcterms:created xsi:type="dcterms:W3CDTF">2012-01-16T15:22:09Z</dcterms:created>
  <dcterms:modified xsi:type="dcterms:W3CDTF">2012-01-18T18:57:19Z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1591462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