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18" r:id="rId2"/>
    <p:sldId id="334" r:id="rId3"/>
    <p:sldId id="323" r:id="rId4"/>
    <p:sldId id="261" r:id="rId5"/>
    <p:sldId id="263" r:id="rId6"/>
    <p:sldId id="266" r:id="rId7"/>
    <p:sldId id="267" r:id="rId8"/>
    <p:sldId id="325" r:id="rId9"/>
    <p:sldId id="277" r:id="rId10"/>
    <p:sldId id="280" r:id="rId11"/>
    <p:sldId id="281" r:id="rId12"/>
    <p:sldId id="321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00CC"/>
    <a:srgbClr val="9999FF"/>
    <a:srgbClr val="FFFF00"/>
    <a:srgbClr val="FF9900"/>
    <a:srgbClr val="FF3300"/>
    <a:srgbClr val="FF0000"/>
    <a:srgbClr val="339933"/>
    <a:srgbClr val="FF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4" autoAdjust="0"/>
    <p:restoredTop sz="94722" autoAdjust="0"/>
  </p:normalViewPr>
  <p:slideViewPr>
    <p:cSldViewPr>
      <p:cViewPr varScale="1">
        <p:scale>
          <a:sx n="76" d="100"/>
          <a:sy n="76" d="100"/>
        </p:scale>
        <p:origin x="972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235CDC-E2BD-42AA-8540-65E9F182F216}" type="datetimeFigureOut">
              <a:rPr lang="ru-RU"/>
              <a:pPr>
                <a:defRPr/>
              </a:pPr>
              <a:t>21.02.2014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5AAC3F-C497-468E-A9F7-76CA6694C9B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62055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225840-CE79-447C-A1BE-1827ABDFBB2E}" type="datetimeFigureOut">
              <a:rPr lang="ru-RU"/>
              <a:pPr>
                <a:defRPr/>
              </a:pPr>
              <a:t>21.02.2014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D67CBE-6AB2-4F66-946C-C1E4E8A1E72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3692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37AF51-CA71-450A-A8D1-6725511ED1AB}" type="datetimeFigureOut">
              <a:rPr lang="ru-RU"/>
              <a:pPr>
                <a:defRPr/>
              </a:pPr>
              <a:t>21.02.2014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DA075A-E8D8-481B-AAA8-DA7A7F818FE6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87627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CC6723-56DA-415D-8A36-B577A0117569}" type="datetimeFigureOut">
              <a:rPr lang="ru-RU"/>
              <a:pPr>
                <a:defRPr/>
              </a:pPr>
              <a:t>21.02.2014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FAF86A-5A69-4467-A536-A9FD7298B6B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0284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9EA6C4-6AED-4845-9ABB-A8A249FFA76E}" type="datetimeFigureOut">
              <a:rPr lang="ru-RU"/>
              <a:pPr>
                <a:defRPr/>
              </a:pPr>
              <a:t>21.02.2014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DB1254-8257-4535-A614-C457E58A69C5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07532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D10EB6-FC61-4868-AC96-1430BB1A7A0C}" type="datetimeFigureOut">
              <a:rPr lang="ru-RU"/>
              <a:pPr>
                <a:defRPr/>
              </a:pPr>
              <a:t>21.02.2014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A6E58E-0215-40C8-BCB8-5CC969615DA7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2171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27C9D7-F931-4EBD-9EEE-C9C8CE5C6750}" type="datetimeFigureOut">
              <a:rPr lang="ru-RU"/>
              <a:pPr>
                <a:defRPr/>
              </a:pPr>
              <a:t>21.02.2014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06B4F7-6C09-4D2D-A92F-E530CFD23A7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52418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6D0619-B2EA-41C7-B0BE-476F02F6BF3C}" type="datetimeFigureOut">
              <a:rPr lang="ru-RU"/>
              <a:pPr>
                <a:defRPr/>
              </a:pPr>
              <a:t>21.02.2014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B03903-CA7D-4749-A5E8-7280C9FB77A0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23483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C8CDF5-BB18-48DE-AB13-62F09156D53B}" type="datetimeFigureOut">
              <a:rPr lang="ru-RU"/>
              <a:pPr>
                <a:defRPr/>
              </a:pPr>
              <a:t>21.02.2014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F1C1DB-0A2C-44A3-AE32-4CE85E41D18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60793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C69BBC-142A-4885-92CF-55D9ADFEBCD9}" type="datetimeFigureOut">
              <a:rPr lang="ru-RU"/>
              <a:pPr>
                <a:defRPr/>
              </a:pPr>
              <a:t>21.02.2014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CA7D27-F4B9-4CAC-B3CC-9E2180E5A67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92219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E8DA63-211C-491D-B201-91441B850D01}" type="datetimeFigureOut">
              <a:rPr lang="ru-RU"/>
              <a:pPr>
                <a:defRPr/>
              </a:pPr>
              <a:t>21.02.2014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5241F4-2D25-4924-A409-316E40DD3BC5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25709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28F93CD-4127-4B5B-8EC9-51CA88CE8F3B}" type="datetimeFigureOut">
              <a:rPr lang="ru-RU"/>
              <a:pPr>
                <a:defRPr/>
              </a:pPr>
              <a:t>21.02.2014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C7B2252D-3F7F-410B-BE71-3A4FCCDBC4EE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4714875" y="714375"/>
            <a:ext cx="3259138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sz="4800" b="1">
                <a:latin typeface="Monotype Corsiva" panose="03010101010201010101" pitchFamily="66" charset="0"/>
              </a:rPr>
              <a:t>Развивающие</a:t>
            </a:r>
          </a:p>
          <a:p>
            <a:pPr eaLnBrk="1" hangingPunct="1"/>
            <a:r>
              <a:rPr lang="ru-RU" sz="4800" b="1">
                <a:latin typeface="Monotype Corsiva" panose="03010101010201010101" pitchFamily="66" charset="0"/>
              </a:rPr>
              <a:t>        игры</a:t>
            </a:r>
          </a:p>
        </p:txBody>
      </p:sp>
      <p:sp>
        <p:nvSpPr>
          <p:cNvPr id="2052" name="TextBox 3"/>
          <p:cNvSpPr txBox="1">
            <a:spLocks noChangeArrowheads="1"/>
          </p:cNvSpPr>
          <p:nvPr/>
        </p:nvSpPr>
        <p:spPr bwMode="auto">
          <a:xfrm>
            <a:off x="1857375" y="3714750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b="1">
              <a:latin typeface="Monotype Corsiva" panose="03010101010201010101" pitchFamily="66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285875" y="3571875"/>
            <a:ext cx="1954213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sz="4800" b="1">
                <a:latin typeface="Monotype Corsiva" panose="03010101010201010101" pitchFamily="66" charset="0"/>
              </a:rPr>
              <a:t>своими </a:t>
            </a:r>
          </a:p>
          <a:p>
            <a:pPr eaLnBrk="1" hangingPunct="1"/>
            <a:r>
              <a:rPr lang="ru-RU" sz="4800" b="1">
                <a:latin typeface="Monotype Corsiva" panose="03010101010201010101" pitchFamily="66" charset="0"/>
              </a:rPr>
              <a:t>руками</a:t>
            </a:r>
          </a:p>
        </p:txBody>
      </p:sp>
      <p:sp>
        <p:nvSpPr>
          <p:cNvPr id="2054" name="Прямоугольник 7"/>
          <p:cNvSpPr>
            <a:spLocks noChangeArrowheads="1"/>
          </p:cNvSpPr>
          <p:nvPr/>
        </p:nvSpPr>
        <p:spPr bwMode="auto">
          <a:xfrm>
            <a:off x="0" y="5357813"/>
            <a:ext cx="45720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b="1"/>
              <a:t>Презентацию выполнила</a:t>
            </a:r>
          </a:p>
          <a:p>
            <a:pPr algn="ctr" eaLnBrk="1" hangingPunct="1"/>
            <a:r>
              <a:rPr lang="ru-RU" b="1"/>
              <a:t>Сергеева Лидия Евгеньевна</a:t>
            </a:r>
          </a:p>
          <a:p>
            <a:pPr algn="ctr" eaLnBrk="1" hangingPunct="1"/>
            <a:r>
              <a:rPr lang="ru-RU" b="1"/>
              <a:t>школа-интернат №7</a:t>
            </a:r>
          </a:p>
          <a:p>
            <a:pPr algn="ctr" eaLnBrk="1" hangingPunct="1"/>
            <a:r>
              <a:rPr lang="ru-RU" b="1"/>
              <a:t>г. Зеленоград</a:t>
            </a:r>
          </a:p>
        </p:txBody>
      </p:sp>
      <p:pic>
        <p:nvPicPr>
          <p:cNvPr id="4" name="Рисунок 1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1"/>
            <a:ext cx="9144001" cy="6858001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2056" name="TextBox 8"/>
          <p:cNvSpPr txBox="1">
            <a:spLocks noChangeArrowheads="1"/>
          </p:cNvSpPr>
          <p:nvPr/>
        </p:nvSpPr>
        <p:spPr bwMode="auto">
          <a:xfrm>
            <a:off x="5076825" y="549275"/>
            <a:ext cx="359886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sz="2800"/>
              <a:t>Развивающие</a:t>
            </a:r>
          </a:p>
        </p:txBody>
      </p:sp>
      <p:sp>
        <p:nvSpPr>
          <p:cNvPr id="2057" name="TextBox 9"/>
          <p:cNvSpPr txBox="1">
            <a:spLocks noChangeArrowheads="1"/>
          </p:cNvSpPr>
          <p:nvPr/>
        </p:nvSpPr>
        <p:spPr bwMode="auto">
          <a:xfrm>
            <a:off x="4859338" y="836613"/>
            <a:ext cx="263366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/>
          </a:p>
          <a:p>
            <a:pPr eaLnBrk="1" hangingPunct="1"/>
            <a:endParaRPr lang="ru-RU"/>
          </a:p>
        </p:txBody>
      </p:sp>
      <p:sp>
        <p:nvSpPr>
          <p:cNvPr id="2058" name="TextBox 10"/>
          <p:cNvSpPr txBox="1">
            <a:spLocks noChangeArrowheads="1"/>
          </p:cNvSpPr>
          <p:nvPr/>
        </p:nvSpPr>
        <p:spPr bwMode="auto">
          <a:xfrm>
            <a:off x="5076825" y="1268413"/>
            <a:ext cx="192246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sz="3600"/>
              <a:t>игрушки</a:t>
            </a:r>
          </a:p>
        </p:txBody>
      </p:sp>
      <p:sp>
        <p:nvSpPr>
          <p:cNvPr id="2059" name="TextBox 11"/>
          <p:cNvSpPr txBox="1">
            <a:spLocks noChangeArrowheads="1"/>
          </p:cNvSpPr>
          <p:nvPr/>
        </p:nvSpPr>
        <p:spPr bwMode="auto">
          <a:xfrm>
            <a:off x="971550" y="3716338"/>
            <a:ext cx="3076575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sz="3200"/>
              <a:t>своими</a:t>
            </a:r>
            <a:r>
              <a:rPr lang="ru-RU"/>
              <a:t> </a:t>
            </a:r>
            <a:r>
              <a:rPr lang="ru-RU" sz="3200"/>
              <a:t>руками</a:t>
            </a:r>
          </a:p>
        </p:txBody>
      </p:sp>
      <p:sp>
        <p:nvSpPr>
          <p:cNvPr id="2060" name="TextBox 12"/>
          <p:cNvSpPr txBox="1">
            <a:spLocks noChangeArrowheads="1"/>
          </p:cNvSpPr>
          <p:nvPr/>
        </p:nvSpPr>
        <p:spPr bwMode="auto">
          <a:xfrm>
            <a:off x="827088" y="5445125"/>
            <a:ext cx="32321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/>
              <a:t>Презентацию выполнила:</a:t>
            </a:r>
          </a:p>
          <a:p>
            <a:pPr eaLnBrk="1" hangingPunct="1"/>
            <a:r>
              <a:rPr lang="ru-RU"/>
              <a:t>Сергеева Лидия Евгеньевна</a:t>
            </a:r>
          </a:p>
          <a:p>
            <a:pPr eaLnBrk="1" hangingPunct="1"/>
            <a:r>
              <a:rPr lang="ru-RU"/>
              <a:t>ГБОУ СКОШИ №7 Зел. А.О.</a:t>
            </a:r>
          </a:p>
          <a:p>
            <a:pPr eaLnBrk="1" hangingPunct="1"/>
            <a:endParaRPr lang="ru-RU"/>
          </a:p>
        </p:txBody>
      </p:sp>
    </p:spTree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Рисунок 4" descr="шаблон для презентации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Рисунок 1" descr="25.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8813" y="571500"/>
            <a:ext cx="4608512" cy="61436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Рисунок 3" descr="шаблон для презентации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Рисунок 1" descr="26.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7375" y="714375"/>
            <a:ext cx="4394200" cy="58578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Рисунок 3" descr="фон 19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 descr="конец презентации ПДД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05023" y="266677"/>
            <a:ext cx="4604733" cy="61487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smtClean="0">
                <a:latin typeface="Arial" panose="020B0604020202020204" pitchFamily="34" charset="0"/>
              </a:rPr>
              <a:t>Игра для ребёнка- это жизнь, а для взрослых- это универсальный способ воспитания и обучения. Простые игрушки можно делать из подручных материалов, чем больше и разнообраз-нее, тем лучше. Игрушки, сделанные для малыша, исходя из его интересов и возрастных возможностей, станут самыми любимыми.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solidFill>
                  <a:srgbClr val="FF0066"/>
                </a:solidFill>
                <a:latin typeface="Arial" panose="020B0604020202020204" pitchFamily="34" charset="0"/>
              </a:rPr>
              <a:t>ДОМИК</a:t>
            </a:r>
          </a:p>
        </p:txBody>
      </p:sp>
      <p:sp>
        <p:nvSpPr>
          <p:cNvPr id="4099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smtClean="0">
                <a:latin typeface="Arial" panose="020B0604020202020204" pitchFamily="34" charset="0"/>
              </a:rPr>
              <a:t>Основа дома выкраиваем из плотной ткани. Крышу и стены выполняем разного цвета. К окну пришиваем занавеску, которую можно поднять. Под ней - аппликация или пришитая маленькая игрушка. Дверь пришиваем так, чтобы её можно было открывать. Внутри аппликация или игрушка.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Рисунок 2" descr="фон 7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 descr="I:\Призентация\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476672"/>
            <a:ext cx="8208912" cy="59046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Рисунок 2" descr="фон 7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2" descr="I:\Призентация\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476672"/>
            <a:ext cx="8136904" cy="59046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Рисунок 2" descr="фон 7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2" descr="I:\Призентация\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479425"/>
            <a:ext cx="8143875" cy="5878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Рисунок 2" descr="фон 7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2" descr="I:\Призентация\1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476250"/>
            <a:ext cx="8201025" cy="5761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solidFill>
                  <a:srgbClr val="66FFFF"/>
                </a:solidFill>
                <a:latin typeface="Arial" panose="020B0604020202020204" pitchFamily="34" charset="0"/>
              </a:rPr>
              <a:t>ЦВТИК-</a:t>
            </a:r>
            <a:r>
              <a:rPr lang="ru-RU" smtClean="0">
                <a:solidFill>
                  <a:srgbClr val="FF0000"/>
                </a:solidFill>
                <a:latin typeface="Arial" panose="020B0604020202020204" pitchFamily="34" charset="0"/>
              </a:rPr>
              <a:t>С</a:t>
            </a:r>
            <a:r>
              <a:rPr lang="ru-RU" smtClean="0">
                <a:solidFill>
                  <a:srgbClr val="FF9900"/>
                </a:solidFill>
                <a:latin typeface="Arial" panose="020B0604020202020204" pitchFamily="34" charset="0"/>
              </a:rPr>
              <a:t>Е</a:t>
            </a:r>
            <a:r>
              <a:rPr lang="ru-RU" smtClean="0">
                <a:solidFill>
                  <a:srgbClr val="FFFF00"/>
                </a:solidFill>
                <a:latin typeface="Arial" panose="020B0604020202020204" pitchFamily="34" charset="0"/>
              </a:rPr>
              <a:t>М</a:t>
            </a:r>
            <a:r>
              <a:rPr lang="ru-RU" smtClean="0">
                <a:solidFill>
                  <a:srgbClr val="339933"/>
                </a:solidFill>
                <a:latin typeface="Arial" panose="020B0604020202020204" pitchFamily="34" charset="0"/>
              </a:rPr>
              <a:t>И</a:t>
            </a:r>
            <a:r>
              <a:rPr lang="ru-RU" smtClean="0">
                <a:solidFill>
                  <a:srgbClr val="66FFFF"/>
                </a:solidFill>
                <a:latin typeface="Arial" panose="020B0604020202020204" pitchFamily="34" charset="0"/>
              </a:rPr>
              <a:t>Ц</a:t>
            </a:r>
            <a:r>
              <a:rPr lang="ru-RU" smtClean="0">
                <a:solidFill>
                  <a:schemeClr val="hlink"/>
                </a:solidFill>
                <a:latin typeface="Arial" panose="020B0604020202020204" pitchFamily="34" charset="0"/>
              </a:rPr>
              <a:t>В</a:t>
            </a:r>
            <a:r>
              <a:rPr lang="ru-RU" smtClean="0">
                <a:solidFill>
                  <a:srgbClr val="9900CC"/>
                </a:solidFill>
                <a:latin typeface="Arial" panose="020B0604020202020204" pitchFamily="34" charset="0"/>
              </a:rPr>
              <a:t>Е</a:t>
            </a:r>
            <a:r>
              <a:rPr lang="ru-RU" smtClean="0">
                <a:solidFill>
                  <a:srgbClr val="FF6699"/>
                </a:solidFill>
                <a:latin typeface="Arial" panose="020B0604020202020204" pitchFamily="34" charset="0"/>
              </a:rPr>
              <a:t>Т</a:t>
            </a:r>
            <a:r>
              <a:rPr lang="ru-RU" smtClean="0">
                <a:solidFill>
                  <a:srgbClr val="FFFF00"/>
                </a:solidFill>
                <a:latin typeface="Arial" panose="020B0604020202020204" pitchFamily="34" charset="0"/>
              </a:rPr>
              <a:t>И</a:t>
            </a:r>
            <a:r>
              <a:rPr lang="ru-RU" smtClean="0">
                <a:solidFill>
                  <a:srgbClr val="9999FF"/>
                </a:solidFill>
                <a:latin typeface="Arial" panose="020B0604020202020204" pitchFamily="34" charset="0"/>
              </a:rPr>
              <a:t>К</a:t>
            </a:r>
          </a:p>
        </p:txBody>
      </p:sp>
      <p:sp>
        <p:nvSpPr>
          <p:cNvPr id="9219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smtClean="0">
                <a:latin typeface="Arial" panose="020B0604020202020204" pitchFamily="34" charset="0"/>
              </a:rPr>
              <a:t>Очень красивый цветочек с лепестками всех цветов радуги. Лепестки крепим на липучках. Стебель сделаем из зелёной молнии. Листочек пришиваем только внизу. Под листочек спрячем божью коровку. Играя с ребёнком её можно перемещать в любое место.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Рисунок 2" descr="шаблон для презентации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Рисунок 1" descr="22.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3738" y="642938"/>
            <a:ext cx="4448175" cy="59293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604</TotalTime>
  <Words>174</Words>
  <Application>Microsoft Office PowerPoint</Application>
  <PresentationFormat>Экран (4:3)</PresentationFormat>
  <Paragraphs>19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Calibri</vt:lpstr>
      <vt:lpstr>Monotype Corsiva</vt:lpstr>
      <vt:lpstr>Тема Office</vt:lpstr>
      <vt:lpstr>Презентация PowerPoint</vt:lpstr>
      <vt:lpstr>Презентация PowerPoint</vt:lpstr>
      <vt:lpstr>ДОМИК</vt:lpstr>
      <vt:lpstr>Презентация PowerPoint</vt:lpstr>
      <vt:lpstr>Презентация PowerPoint</vt:lpstr>
      <vt:lpstr>Презентация PowerPoint</vt:lpstr>
      <vt:lpstr>Презентация PowerPoint</vt:lpstr>
      <vt:lpstr>ЦВТИК-СЕМИЦВЕТИК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База Шарташская</cp:lastModifiedBy>
  <cp:revision>64</cp:revision>
  <dcterms:modified xsi:type="dcterms:W3CDTF">2014-02-21T03:56:43Z</dcterms:modified>
</cp:coreProperties>
</file>