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B0E5A75-DF4B-483E-8B8A-119113005F7E}" type="datetimeFigureOut">
              <a:rPr lang="ru-RU" smtClean="0"/>
              <a:pPr/>
              <a:t>19.09.2013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539C63-8228-4E5F-8CEB-25ECC13AB6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908721"/>
            <a:ext cx="8458200" cy="516706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    РАЗЛИЧНЫЕ ФОРМЫ     </a:t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      НАРЕЗКИ ОВОЩЕЙ :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5508104" y="4221088"/>
            <a:ext cx="31066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Исп.  Волкова Л.А 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учитель технологии                      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МКОУ СОШ№4        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г.Солнечногорск      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Московская обл.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ligakulinarov.ru/storage/fs_image_resized46538.jpg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1115616" y="908720"/>
            <a:ext cx="705654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148064" y="5661248"/>
            <a:ext cx="2403350" cy="707886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ru-RU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ДОЛЬКИ</a:t>
            </a:r>
            <a:endParaRPr b="1" dirty="0" lang="ru-RU" sz="40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2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6.epovar.kz/content/CookingStep/ba/b1/big_j6byx--6739248167_9852955001_o.jpg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827584" y="764704"/>
            <a:ext cx="727280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44008" y="5733256"/>
            <a:ext cx="3261021" cy="707886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ru-RU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КРУЖОЧКИ</a:t>
            </a:r>
            <a:endParaRPr b="1" dirty="0" lang="ru-RU" sz="40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2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НАРЕЗКА  ЛУКА: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images.kakprosto.ru/articles/201104/article_75_1079a4c260ee1a16f5d60834a0ba5de2130285607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24744"/>
            <a:ext cx="6693908" cy="466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08104" y="5877272"/>
            <a:ext cx="24082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КОЛЬЦА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img1.liveinternet.ru/images/attach/c/6/92/600/92600791_pic44257411400x26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36712"/>
            <a:ext cx="698477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79912" y="5589240"/>
            <a:ext cx="39392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ПОЛУКОЛЬЦА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tvcook.ru/uploads/images/00/05/92/2013/03/15/7ea18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6840760" cy="476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20072" y="5805264"/>
            <a:ext cx="2433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КУБИКИ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>
            <a:normAutofit/>
          </a:bodyPr>
          <a:lstStyle/>
          <a:p>
            <a:r>
              <a:rPr b="1" dirty="0" lang="ru-RU" smtClean="0" sz="4000">
                <a:latin charset="0" pitchFamily="18" typeface="Times New Roman"/>
                <a:cs charset="0" pitchFamily="18" typeface="Times New Roman"/>
              </a:rPr>
              <a:t>НАРЕЗКА ЗЕЛЕНИ: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www.sok.by/upload/img/Articles/2010/poleznoe/11/glyutamin/zelen.jpg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1196752"/>
            <a:ext cx="475252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0.liveinternet.ru/images/attach/c/8/101/161/101161216_kabachkovij_pirog2.jpg" id="6" name="Рисунок 5"/>
          <p:cNvPicPr/>
          <p:nvPr/>
        </p:nvPicPr>
        <p:blipFill>
          <a:blip cstate="print" r:embed="rId3"/>
          <a:stretch>
            <a:fillRect/>
          </a:stretch>
        </p:blipFill>
        <p:spPr bwMode="auto">
          <a:xfrm>
            <a:off x="4716016" y="1844824"/>
            <a:ext cx="4427984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419872" y="5373216"/>
            <a:ext cx="5724128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МЕЛКО НАРУБИТЬ</a:t>
            </a:r>
            <a:endParaRPr b="1" dirty="0" lang="ru-RU" sz="40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6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autoRev="1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autoRev="1"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(-#ppt_h/2)" to="(#ppt_y)" valueType="num">
                                      <p:cBhvr>
                                        <p:cTn dur="1000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dur="1000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2000" id="1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2000" id="2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25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26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7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552456" cy="208823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ОБЩИЕ ПРАВИЛА ПРИГОТОВЛЕНИЯ      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ОВОЩНЫХ САЛАТОВ: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276872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1.Овощи для салата можно приготовить заранее(за 1-2 часа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3" y="2780928"/>
            <a:ext cx="8964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2.Из сырых овощей салаты готовят и заправляют перед      подачей.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3" y="3573016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Вареные продукты должны быть мягкими , но не разваренными.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365104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4.Цвет и запах блюд должны соответствовать цвету и запаху свежих продуктов.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Посуда для приготовления и подачи салата: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ist2.objorka.com/img0004/10/410_0691kgj_4244_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424847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vkusnoe.info/uploads/posts/2011-01/thumbs/1294408459_ovoshhnoj-salat-dlya-poxudeniy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212976"/>
            <a:ext cx="4430266" cy="342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b="1" dirty="0" lang="ru-RU" smtClean="0" sz="4000">
                <a:latin charset="0" pitchFamily="18" typeface="Times New Roman"/>
                <a:cs charset="0" pitchFamily="18" typeface="Times New Roman"/>
              </a:rPr>
              <a:t>Посуда  для подачи салата: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www.foodclub.ru/upload/iblock/6fa/_end2.jpg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971600" y="1484784"/>
            <a:ext cx="705678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5.alimero.ru/uploads/images/00/22/33/2013/04/09/924eac.jpg" id="5" name="Рисунок 4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971600" y="1484784"/>
            <a:ext cx="705678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s0.tchkcdn.com/g2-MYN05QuJQbEgiKyePBOfwA/lady/640x480/f/0/1-1-3-1-7131/48641_salad.jpg" id="6" name="Рисунок 5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971600" y="1484784"/>
            <a:ext cx="705678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 id="13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3000" fill="hold" id="14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1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2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2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id="24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2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2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7363544" cy="864096"/>
          </a:xfrm>
        </p:spPr>
        <p:txBody>
          <a:bodyPr>
            <a:noAutofit/>
          </a:bodyPr>
          <a:lstStyle/>
          <a:p>
            <a:r>
              <a:rPr b="1" dirty="0" lang="ru-RU" smtClean="0" sz="4000">
                <a:latin charset="0" pitchFamily="18" typeface="Times New Roman"/>
                <a:cs charset="0" pitchFamily="18" typeface="Times New Roman"/>
              </a:rPr>
              <a:t>    НАРЕЗКА КАПУСТЫ: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supy-salaty.ru/uploads/posts/2011-10/1319959348_1.jpg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 b="97"/>
          <a:stretch>
            <a:fillRect/>
          </a:stretch>
        </p:blipFill>
        <p:spPr bwMode="auto">
          <a:xfrm>
            <a:off x="1043608" y="1196752"/>
            <a:ext cx="72008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283968" y="5733256"/>
            <a:ext cx="4388958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ШИНКОВАНИЕ</a:t>
            </a:r>
            <a:endParaRPr b="1" dirty="0" lang="ru-RU" sz="40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6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autoRev="1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autoRev="1"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(-#ppt_h/2)" to="(#ppt_y)" valueType="num">
                                      <p:cBhvr>
                                        <p:cTn dur="1000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dur="1000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2000" id="1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8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900igr.net/datas/tekhnologija/Obrabotka-ovoschej/0044-044-Dolki.jpg"/>
          <p:cNvPicPr>
            <a:picLocks noGrp="1"/>
          </p:cNvPicPr>
          <p:nvPr>
            <p:ph idx="1"/>
          </p:nvPr>
        </p:nvPicPr>
        <p:blipFill>
          <a:blip r:embed="rId2" cstate="print"/>
          <a:srcRect l="-1488" t="6388" r="47273" b="46255"/>
          <a:stretch>
            <a:fillRect/>
          </a:stretch>
        </p:blipFill>
        <p:spPr bwMode="auto">
          <a:xfrm>
            <a:off x="755576" y="692696"/>
            <a:ext cx="705678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940152" y="5661248"/>
            <a:ext cx="24033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ДОЛЬКИ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900igr.net/datas/tekhnologija/Obrabotka-ovoschej/0044-044-Dolki.jpg"/>
          <p:cNvPicPr>
            <a:picLocks noGrp="1"/>
          </p:cNvPicPr>
          <p:nvPr>
            <p:ph idx="1"/>
          </p:nvPr>
        </p:nvPicPr>
        <p:blipFill>
          <a:blip r:embed="rId2" cstate="print"/>
          <a:srcRect l="38347" t="43392"/>
          <a:stretch>
            <a:fillRect/>
          </a:stretch>
        </p:blipFill>
        <p:spPr bwMode="auto">
          <a:xfrm>
            <a:off x="899592" y="908720"/>
            <a:ext cx="705678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84168" y="5733256"/>
            <a:ext cx="2570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КРОШКА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900igr.net/datas/tekhnologija/Obrabotka-ovoschej/0042-042-Solomka.jpg" id="6" name="Содержимое 5"/>
          <p:cNvPicPr>
            <a:picLocks noGrp="1"/>
          </p:cNvPicPr>
          <p:nvPr>
            <p:ph idx="1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1475656" y="764704"/>
            <a:ext cx="6570077" cy="466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92080" y="5733256"/>
            <a:ext cx="2935547" cy="707886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ru-RU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СОЛОМКА</a:t>
            </a:r>
            <a:endParaRPr b="1" dirty="0" lang="ru-RU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20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260648"/>
            <a:ext cx="8712968" cy="8382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НАРЕЗКА СЛАДКОГО ПЕРЦА: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foodclub.ru/upload/iblock/787/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7128792" cy="42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60032" y="5805264"/>
            <a:ext cx="27881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КОЛЕЧКИ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bonappetit.com.ua/uploads/posts/2009-09/1251812975_img_828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36712"/>
            <a:ext cx="6984776" cy="4813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92080" y="5877272"/>
            <a:ext cx="2433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КУБИКИ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allthatfood.ru/images/k/krolik-s-percem_3.jpg"/>
          <p:cNvPicPr>
            <a:picLocks noGrp="1"/>
          </p:cNvPicPr>
          <p:nvPr>
            <p:ph idx="1"/>
          </p:nvPr>
        </p:nvPicPr>
        <p:blipFill>
          <a:blip r:embed="rId2" cstate="print"/>
          <a:srcRect b="10518"/>
          <a:stretch>
            <a:fillRect/>
          </a:stretch>
        </p:blipFill>
        <p:spPr bwMode="auto">
          <a:xfrm>
            <a:off x="827584" y="908720"/>
            <a:ext cx="734481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92080" y="5733256"/>
            <a:ext cx="24033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ДОЛЬКИ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b="1" dirty="0" lang="ru-RU" smtClean="0" sz="4000">
                <a:latin charset="0" pitchFamily="18" typeface="Times New Roman"/>
                <a:cs charset="0" pitchFamily="18" typeface="Times New Roman"/>
              </a:rPr>
              <a:t>  НАРЕЗКА ЯБЛОКА:</a:t>
            </a:r>
            <a:endParaRPr b="1" dirty="0" lang="ru-RU" sz="4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i6.epovar.kz/content/CookingStep/82/5e/big_lmwjv--16.jpg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827584" y="1268760"/>
            <a:ext cx="727280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24128" y="5805264"/>
            <a:ext cx="2433038" cy="707886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ru-RU" smtClean="0" sz="4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КУБИКИ</a:t>
            </a:r>
            <a:endParaRPr b="1" dirty="0" lang="ru-RU" sz="40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6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autoRev="1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autoRev="1"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(-#ppt_h/2)" to="(#ppt_y)" valueType="num">
                                      <p:cBhvr>
                                        <p:cTn dur="1000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dur="1000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2000" id="1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2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2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5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150</TotalTime>
  <Words>112</Words>
  <Application>Microsoft Office PowerPoint</Application>
  <PresentationFormat>Экран (4:3)</PresentationFormat>
  <Paragraphs>32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     РАЗЛИЧНЫЕ ФОРМЫ             НАРЕЗКИ ОВОЩЕЙ :</vt:lpstr>
      <vt:lpstr>    НАРЕЗКА КАПУСТЫ:</vt:lpstr>
      <vt:lpstr>Слайд 3</vt:lpstr>
      <vt:lpstr>Слайд 4</vt:lpstr>
      <vt:lpstr>Слайд 5</vt:lpstr>
      <vt:lpstr>НАРЕЗКА СЛАДКОГО ПЕРЦА:</vt:lpstr>
      <vt:lpstr>Слайд 7</vt:lpstr>
      <vt:lpstr>Слайд 8</vt:lpstr>
      <vt:lpstr>  НАРЕЗКА ЯБЛОКА:</vt:lpstr>
      <vt:lpstr>Слайд 10</vt:lpstr>
      <vt:lpstr>Слайд 11</vt:lpstr>
      <vt:lpstr>НАРЕЗКА  ЛУКА:</vt:lpstr>
      <vt:lpstr>Слайд 13</vt:lpstr>
      <vt:lpstr>Слайд 14</vt:lpstr>
      <vt:lpstr>НАРЕЗКА ЗЕЛЕНИ:</vt:lpstr>
      <vt:lpstr>ОБЩИЕ ПРАВИЛА ПРИГОТОВЛЕНИЯ        ОВОЩНЫХ САЛАТОВ:</vt:lpstr>
      <vt:lpstr>Посуда для приготовления и подачи салата:</vt:lpstr>
      <vt:lpstr>Посуда  для подачи салата: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нарезки различных овощей</dc:title>
  <dc:creator>Admin</dc:creator>
  <cp:lastModifiedBy>Admin</cp:lastModifiedBy>
  <cp:revision>18</cp:revision>
  <dcterms:created xsi:type="dcterms:W3CDTF">2013-09-19T14:13:12Z</dcterms:created>
  <dcterms:modified xsi:type="dcterms:W3CDTF">2013-09-19T17:37:55Z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913308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