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3" r:id="rId2"/>
    <p:sldId id="329" r:id="rId3"/>
    <p:sldId id="338" r:id="rId4"/>
    <p:sldId id="300" r:id="rId5"/>
    <p:sldId id="332" r:id="rId6"/>
    <p:sldId id="306" r:id="rId7"/>
    <p:sldId id="341" r:id="rId8"/>
    <p:sldId id="339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9900"/>
    <a:srgbClr val="FF3300"/>
    <a:srgbClr val="FFFF00"/>
    <a:srgbClr val="9900CC"/>
    <a:srgbClr val="9999FF"/>
    <a:srgbClr val="FF00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 varScale="1">
        <p:scale>
          <a:sx n="76" d="100"/>
          <a:sy n="76" d="100"/>
        </p:scale>
        <p:origin x="97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4265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C4B1C-CAA6-4945-B556-648E2589B32D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8B717-CBCB-45EB-83F7-136BF5D71A3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86615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35D7B-4293-4ACE-9A30-D5D8DF71E7A0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A3371D-1D85-4DBB-B3CF-7E31D5103B3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7683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4775B-EE61-49AA-8216-05E89EE4F416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E43E4B-9A18-47B4-BB1F-19D95BFA080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2188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9BF11-013E-49F6-A5AD-CAD1835D3251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12F499-0515-42D0-BB75-3B8F05791BD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4533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77A73-EBD3-4FDE-85BF-EDC5D6F9F79D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84625-B1F6-4096-BAC9-35FFB54A8A3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468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07CD3-723D-4CA3-9546-E9164D4259C9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46063B-5F2D-4600-B7C0-4B6C1708E0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7063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4E94C-5DC4-4EF3-BE2D-45228DB3026E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9B092E-DF78-4225-9A1C-C2080E8375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4104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A19FC-7BEE-4F5C-A25D-EBFE11D49672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E1D078-E4CE-4094-8E72-3E7F344B8EB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4956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EB5B7-4EF9-485D-927A-6165910082B7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13ED9D-4AC8-4C9B-A3F5-D9535A0A877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3735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4368-1335-47C3-B831-DA9C39F906DA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E5FD97-9407-473C-82CA-5C99A3CB917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82734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07B07-DDED-488C-AA02-2ABC809CD1D2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2E7823-7D0F-4150-88B5-ADEFDBC1B26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3164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98DF3C-8560-42B0-877A-E5EA02FBC845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8E91F2A6-956A-49DC-8A29-EF9159575F9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2" descr="фон 2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 descr="43.2.JPG"/>
          <p:cNvPicPr>
            <a:picLocks noChangeAspect="1"/>
          </p:cNvPicPr>
          <p:nvPr/>
        </p:nvPicPr>
        <p:blipFill>
          <a:blip r:embed="rId3" cstate="print">
            <a:lum bright="30000"/>
          </a:blip>
          <a:stretch>
            <a:fillRect/>
          </a:stretch>
        </p:blipFill>
        <p:spPr>
          <a:xfrm>
            <a:off x="971600" y="836712"/>
            <a:ext cx="7572428" cy="5679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1403350" y="2997200"/>
            <a:ext cx="66976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800">
                <a:solidFill>
                  <a:srgbClr val="C00000"/>
                </a:solidFill>
              </a:rPr>
              <a:t>Радужная геометрия</a:t>
            </a:r>
            <a:r>
              <a:rPr lang="ru-RU" altLang="ru-RU" sz="4800"/>
              <a:t>                     </a:t>
            </a:r>
            <a:endParaRPr lang="ru-RU" altLang="ru-RU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276600" y="4149725"/>
            <a:ext cx="33829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/>
              <a:t>Презентацию выполнила: Сергеева Лидия Евгеньевна</a:t>
            </a:r>
          </a:p>
        </p:txBody>
      </p:sp>
      <p:sp>
        <p:nvSpPr>
          <p:cNvPr id="2054" name="TextBox 5"/>
          <p:cNvSpPr txBox="1">
            <a:spLocks noChangeArrowheads="1"/>
          </p:cNvSpPr>
          <p:nvPr/>
        </p:nvSpPr>
        <p:spPr bwMode="auto">
          <a:xfrm>
            <a:off x="4427538" y="4941888"/>
            <a:ext cx="18065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/>
              <a:t>ГБОУ  СКОШИ №7 </a:t>
            </a:r>
          </a:p>
        </p:txBody>
      </p:sp>
      <p:sp>
        <p:nvSpPr>
          <p:cNvPr id="2055" name="TextBox 7"/>
          <p:cNvSpPr txBox="1">
            <a:spLocks noChangeArrowheads="1"/>
          </p:cNvSpPr>
          <p:nvPr/>
        </p:nvSpPr>
        <p:spPr bwMode="auto">
          <a:xfrm>
            <a:off x="4427538" y="5300663"/>
            <a:ext cx="21605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/>
              <a:t>Зеленоградского А.О.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>
              <a:solidFill>
                <a:srgbClr val="CC6600"/>
              </a:solidFill>
              <a:latin typeface="Arial" panose="020B0604020202020204" pitchFamily="34" charset="0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Фигуры вырезаны из ткани, крепятся на липучках. С помощью этой страницы изучаем не только цвета, геометрические фигуры, но развиваем логику, мышление, фантазию. Варианты: разложить фигуры по цветам, собрать фигуры одной формы.</a:t>
            </a: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5724525" y="5445125"/>
            <a:ext cx="71438" cy="460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2" descr="фон 2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 descr="44.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760" y="353820"/>
            <a:ext cx="8200479" cy="6150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2" descr="фон 2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 descr="45.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3" y="571480"/>
            <a:ext cx="7715304" cy="5786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smtClean="0">
                <a:solidFill>
                  <a:schemeClr val="accent1"/>
                </a:solidFill>
                <a:latin typeface="Arial" panose="020B0604020202020204" pitchFamily="34" charset="0"/>
              </a:rPr>
              <a:t>ГЕОМЕТРИЧЕСКАЯ РАМКА-</a:t>
            </a:r>
            <a:r>
              <a:rPr lang="ru-RU" altLang="ru-RU" sz="4000" smtClean="0">
                <a:latin typeface="Arial" panose="020B0604020202020204" pitchFamily="34" charset="0"/>
              </a:rPr>
              <a:t> </a:t>
            </a:r>
            <a:r>
              <a:rPr lang="ru-RU" altLang="ru-RU" sz="4000" smtClean="0">
                <a:solidFill>
                  <a:schemeClr val="accent2"/>
                </a:solidFill>
                <a:latin typeface="Arial" panose="020B0604020202020204" pitchFamily="34" charset="0"/>
              </a:rPr>
              <a:t>ВКЛАДЫШ</a:t>
            </a:r>
          </a:p>
        </p:txBody>
      </p:sp>
      <p:sp>
        <p:nvSpPr>
          <p:cNvPr id="614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Геометрические вкладыши дают ребёнку возможность «прочувствовать» пальцам форму геометрических фигур, помогают освоить абстрактные понятия, развивают логическое мышлние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амка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0"/>
            <a:ext cx="914403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51.2.JPG"/>
          <p:cNvPicPr>
            <a:picLocks noChangeAspect="1"/>
          </p:cNvPicPr>
          <p:nvPr/>
        </p:nvPicPr>
        <p:blipFill>
          <a:blip r:embed="rId3" cstate="print"/>
          <a:srcRect l="10798" t="4701" r="2087" b="12831"/>
          <a:stretch>
            <a:fillRect/>
          </a:stretch>
        </p:blipFill>
        <p:spPr>
          <a:xfrm>
            <a:off x="1811071" y="1071546"/>
            <a:ext cx="5332696" cy="378621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амка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3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53.2.JPG"/>
          <p:cNvPicPr>
            <a:picLocks noChangeAspect="1"/>
          </p:cNvPicPr>
          <p:nvPr/>
        </p:nvPicPr>
        <p:blipFill>
          <a:blip r:embed="rId3" cstate="print"/>
          <a:srcRect l="5572" t="4701" r="345" b="7023"/>
          <a:stretch>
            <a:fillRect/>
          </a:stretch>
        </p:blipFill>
        <p:spPr>
          <a:xfrm rot="1272882">
            <a:off x="2307042" y="1470364"/>
            <a:ext cx="4812665" cy="338669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2492896"/>
            <a:ext cx="5328592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</TotalTime>
  <Words>81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ГЕОМЕТРИЧЕСКАЯ РАМКА- ВКЛАДЫШ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База Шарташская</cp:lastModifiedBy>
  <cp:revision>88</cp:revision>
  <dcterms:modified xsi:type="dcterms:W3CDTF">2014-05-07T06:01:45Z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000800daee0000000000010250300207f7000400038000</vt:lpwstr>
  </property>
</Properties>
</file>