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72" r:id="rId5"/>
    <p:sldId id="275" r:id="rId6"/>
    <p:sldId id="276" r:id="rId7"/>
    <p:sldId id="273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9" r:id="rId16"/>
    <p:sldId id="270" r:id="rId17"/>
    <p:sldId id="271" r:id="rId18"/>
    <p:sldId id="266" r:id="rId19"/>
    <p:sldId id="267" r:id="rId20"/>
    <p:sldId id="268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BA079-7FD5-4F83-A9E4-31245BA0D0FA}" type="datetimeFigureOut">
              <a:rPr lang="ru-RU" smtClean="0"/>
              <a:pPr/>
              <a:t>30.05.2013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2FB07-E867-436A-BA56-A8F31CDE3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3314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14290"/>
            <a:ext cx="521497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71744"/>
            <a:ext cx="7772400" cy="102870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Приготовление котлетной массы и полуфабрикатов из нее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5643578"/>
            <a:ext cx="7286676" cy="92869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Приготовление фаршированной рыбы.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643314"/>
            <a:ext cx="3571900" cy="218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785794"/>
            <a:ext cx="7000924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Тефтели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формуют в виде шариков диаметром до 3 см, по 3... 4 шт. на порцию. В котлетную массу для тефтелей добавляют мелкорубленый пассерованный репчатый лук.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Хлеба для котлетной массы берут меньше.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Тефтели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панируют в муке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используют для тушения и запекания.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285992"/>
            <a:ext cx="521497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428604"/>
            <a:ext cx="8215370" cy="25545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рулета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котлетную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массу выкладывают на смоченную салфетку или полиэтиленовую пленку в виде прямоугольника шириной 20 см, толщиной 1,5... 2 см. На середину по всей длине кладут фарш и, приподнимая концы марли, соединяют края котлетной массы, чтобы полностью закрыть фарш, придают форму батона.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противень, смазанный маслом и посыпанный сухарями, перекладывают рулет швом вниз, смазывают льезоном, посыпают сухарями, в нескольких местах делают проколы, чтобы не было разрывов при запекании.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состав фарша для рулета входят вареные мелко нарезанные яйца, пассерованный лук, отварные грибы, соль, молотый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перец.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86124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42910" y="2928934"/>
            <a:ext cx="2819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рулет из рыбы с омлетом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643314"/>
            <a:ext cx="278608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857752" y="5286388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рыбный рулет с крабовыми палочками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857884" y="928670"/>
            <a:ext cx="2571768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Тельное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рыбы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 Котлетную массу укладывают на смоченную марлю в форме лепешки, на ее середину кладут фарш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Складывают лепешку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вдвое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3. Придают форму полумесяца с помощью марли, 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смачивают в льезоне,   панируют в сухарях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Qq\AppData\Local\Temp\FineReader10\media\image1.jpeg"/>
          <p:cNvPicPr/>
          <p:nvPr/>
        </p:nvPicPr>
        <p:blipFill>
          <a:blip r:embed="rId2">
            <a:lum bright="-8000" contrast="52000"/>
          </a:blip>
          <a:srcRect/>
          <a:stretch>
            <a:fillRect/>
          </a:stretch>
        </p:blipFill>
        <p:spPr bwMode="auto">
          <a:xfrm>
            <a:off x="500034" y="285728"/>
            <a:ext cx="4865370" cy="637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72066" y="0"/>
            <a:ext cx="3786214" cy="67403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i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Зразы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рыбные приготавливают как тельное. Форму придают овально-прямоугольную без марли, панируют в сухарях или белой панировке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Фрикадельки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приготавливают из котлетной массы с добавлением мелко нарезанного лука, сырых яиц, маргарина. Разделывают в виде шариков массой 15... 18 г, на порцию 8... 10 шт.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14620"/>
            <a:ext cx="4713289" cy="401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42852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785918" y="2500306"/>
            <a:ext cx="266072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Зразы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рыбные рубленые 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6143644"/>
            <a:ext cx="23708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Фрикадельки рыбные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357290" y="357166"/>
            <a:ext cx="6572296" cy="20621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Обработка рыбы для фарширования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фаршированном виде чаще всего приготавливают судака, щуку, карпа. 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Рыбу фаршируют в целом виде и порционными кусками — кругляшами. В качестве фарша используют котлетную массу.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фарширования в целом виде рекомендуют использовать охлажденную рыбу, а щуку — живую, так как у мороженой рыбы кожа разрывается.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643314"/>
            <a:ext cx="264320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0034" y="2500306"/>
            <a:ext cx="22860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Карп, фаршированный гречневой кашей и грибами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786190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929066"/>
            <a:ext cx="2714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000364" y="3143248"/>
            <a:ext cx="2306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щука фаршированная 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3143248"/>
            <a:ext cx="23311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судак фаршированный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2" y="35716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шаг 1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Щуку тщательно вымыть, очистить от чешуи. С помощью ножниц вырезать жабры. Сделать с двух сторон надрез вдоль жаберных костей. Полоска кожи, соединяющая спинку с головой рыбы, должна остаться нетронутой.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57554" y="357187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шаг 2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Отогнуть голову рыбы назад и, помогая себе небольшим острым ножом, отделить кожу от мяса.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643182"/>
            <a:ext cx="211455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572008"/>
            <a:ext cx="221457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14810" y="642918"/>
            <a:ext cx="4143404" cy="17572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3332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шаг 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Плавники вырезать изнутри ножницами. Не доходя до хвоста2–2,5 см, отсечь очищенное от кожи мясо. Таким образом, должна получиться шкурка рыбы с головой, хвостом и плавниками. Расправить ее и отложить в сторону.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43372" y="257174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шаг 4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 тушки удалить внутренности, хребтовую и реберные кости. Мясо промыть и нарезать небольшими кусками, удаляя все большие косточки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хлеба срезать корку, мякоть замочить в молоке. Поместить в чашу блендера куски рыбы, слегка отжатый хлеб и яйцо. Измельчить в пюре.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4786322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шаг 5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Зелень вымыть и нашинковать, чеснок очистить и измельчить. Маслины откинуть на сито. Нарезать кружками. Добавить в рыбный фарш зелень, чеснок и маслины, посолить, поперчить по вкусу. Перемешать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572008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71480"/>
            <a:ext cx="207170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643182"/>
            <a:ext cx="214314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71435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Шаг 6.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Наполнить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фаршем кондитерский мешок. Аккуратно наполнить подготовленную кожу щуки.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9058" y="2857496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Шаг 7.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Разогреть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духовку до 200°С. Противень смазать растительным маслом. Поместить на противень щуку брюшком вниз. Придать ей нужную форму. Смазать яйцом и запекать 1 час 15 мин. 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Блюдо можно подавать как горячим, так и холодным. </a:t>
            </a:r>
            <a:endParaRPr lang="ru-RU" sz="1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250033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428868"/>
            <a:ext cx="2714644" cy="188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357694"/>
            <a:ext cx="27146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1142984"/>
            <a:ext cx="8001056" cy="32932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7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пищевых рыбных отходов. </a:t>
            </a:r>
          </a:p>
          <a:p>
            <a:pPr marL="0" marR="0" lvl="0" indent="177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77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Головы промывают, удаляют жабры, глаза и снова промывают; головы осетровых рыб ошпаривают, очищают от мелких костных жучек, разрубают пополам и промывают. Используют для приготовления бульона. Мякоть головы после варки используют для супов, салатов, фаршей.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Кожу, плавники, кости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промывают и используют для варки бульона.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Чешую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заливают холодной водой (3 л на I кг чешуи) и варят при слабом кипении 2...3 ч, затем процеживают.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Хрящи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 осетровой рыбы промывают, варят до мягкого состояния и используют для супов, соусов, в фарши.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Визигу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разрезают вдоль, освобождают от внутренней массы, промывают, варят. Используют в фарш.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71472" y="1142984"/>
            <a:ext cx="7429552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778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Требования к качеству </a:t>
            </a:r>
            <a:r>
              <a:rPr lang="ru-RU" sz="16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полуфабрикатов.</a:t>
            </a:r>
          </a:p>
          <a:p>
            <a:pPr indent="177800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17780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Внутренняя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поверхность полуфабрикатов должна быть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тщательно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зачищена от внутренностей, сгустков крови, темной пленки.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780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Мякоть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должна плотно держаться у кости, недопустимы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потемнение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ее внутренней части, оголение реберных костей.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780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Кожа обработанной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рыбы должна быть целой, без плавников и остатков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чешуи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Костистые части плавников, проникающие в мякоть рыбы, должны быть вырезаны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 indent="1778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роки хранения полуфабрикатов. </a:t>
            </a:r>
          </a:p>
          <a:p>
            <a:pPr lvl="0" indent="177800" fontAlgn="base">
              <a:spcBef>
                <a:spcPct val="0"/>
              </a:spcBef>
              <a:spcAft>
                <a:spcPct val="0"/>
              </a:spcAft>
            </a:pPr>
            <a:endParaRPr lang="ru-RU" sz="16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778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Целую разделанную рыбу или крупные куски хранят 48 ч, </a:t>
            </a:r>
          </a:p>
          <a:p>
            <a:pPr marL="0" marR="0" lvl="0" indent="177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порционные куски и рыбный фарш — 24 ч,</a:t>
            </a:r>
          </a:p>
          <a:p>
            <a:pPr marL="0" marR="0" lvl="0" indent="177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котлетную массу укладывают на противень слоем не более 5 см и хранят 2... 3 ч, 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полуфабрикаты из котлетной массы — до 12 ч.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714356"/>
          <a:ext cx="6096000" cy="29260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118999"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Название панировки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Способ приготовления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8">
                <a:tc>
                  <a:txBody>
                    <a:bodyPr/>
                    <a:lstStyle/>
                    <a:p>
                      <a:pPr marL="342900" marR="127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16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Мучная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  <a:cs typeface="Times New Roman"/>
                        </a:rPr>
                        <a:t>панировка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latin typeface="Times New Roman"/>
                          <a:ea typeface="Times New Roman"/>
                          <a:cs typeface="Times New Roman"/>
                        </a:rPr>
                        <a:t>А.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 черствого пшеничного хлеба обре­зают корки, мякиш измельчают на сите или терке.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8">
                <a:tc>
                  <a:txBody>
                    <a:bodyPr/>
                    <a:lstStyle/>
                    <a:p>
                      <a:pPr marL="342900" marR="127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6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. Белая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  <a:cs typeface="Times New Roman"/>
                        </a:rPr>
                        <a:t>панировка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latin typeface="Times New Roman"/>
                          <a:ea typeface="Times New Roman"/>
                        </a:rPr>
                        <a:t>Б.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 Сухари из пшеничного хлеба с коркой измельчают и просеивают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8">
                <a:tc>
                  <a:txBody>
                    <a:bodyPr/>
                    <a:lstStyle/>
                    <a:p>
                      <a:pPr marL="342900" marR="127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6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. Красная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  <a:cs typeface="Times New Roman"/>
                        </a:rPr>
                        <a:t>панировка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latin typeface="Times New Roman"/>
                          <a:ea typeface="Times New Roman"/>
                        </a:rPr>
                        <a:t>В.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 Просеивают пшеничную муку 1-го сорта. В муку можно добавить мелкую соль, перец.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8">
                <a:tc>
                  <a:txBody>
                    <a:bodyPr/>
                    <a:lstStyle/>
                    <a:p>
                      <a:pPr marL="342900" marR="127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6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. Хлебная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  <a:cs typeface="Times New Roman"/>
                        </a:rPr>
                        <a:t>панировка соломкой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latin typeface="Times New Roman"/>
                          <a:ea typeface="Times New Roman"/>
                        </a:rPr>
                        <a:t>Г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. У черствого пше­ничного хлеба обрезают корки и мелко нарезают в виде соломки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57290" y="4357694"/>
          <a:ext cx="6096000" cy="14630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118999"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Способ жаренья 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Вид панировки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998">
                <a:tc>
                  <a:txBody>
                    <a:bodyPr/>
                    <a:lstStyle/>
                    <a:p>
                      <a:pPr marL="342900" marR="127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spc="0" dirty="0" smtClean="0"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600" spc="0" dirty="0" smtClean="0">
                          <a:latin typeface="Times New Roman"/>
                          <a:ea typeface="Times New Roman"/>
                        </a:rPr>
                        <a:t>Основной 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. В муке, льезоне, белой или красной панировке, в тесте 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999">
                <a:tc>
                  <a:txBody>
                    <a:bodyPr/>
                    <a:lstStyle/>
                    <a:p>
                      <a:pPr marL="342900" marR="127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spc="0" dirty="0" smtClean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600" spc="0" dirty="0" smtClean="0">
                          <a:latin typeface="Times New Roman"/>
                          <a:ea typeface="Times New Roman"/>
                        </a:rPr>
                        <a:t>. Во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фритюре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latin typeface="Times New Roman"/>
                          <a:ea typeface="Times New Roman"/>
                        </a:rPr>
                        <a:t>Б.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В масле и белой панировке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999">
                <a:tc>
                  <a:txBody>
                    <a:bodyPr/>
                    <a:lstStyle/>
                    <a:p>
                      <a:pPr marL="342900" marR="127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spc="0" dirty="0" smtClean="0"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600" spc="0" dirty="0" smtClean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решетке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1600" spc="0" dirty="0">
                          <a:latin typeface="Times New Roman"/>
                          <a:ea typeface="Times New Roman"/>
                        </a:rPr>
                        <a:t>. В муке, в сухарях, в смеси муки и сухарей</a:t>
                      </a:r>
                      <a:endParaRPr lang="ru-RU" sz="1600" spc="50" dirty="0">
                        <a:latin typeface="Times New Roman"/>
                        <a:ea typeface="Times New Roman"/>
                      </a:endParaRPr>
                    </a:p>
                  </a:txBody>
                  <a:tcPr marL="58418" marR="58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28" y="142852"/>
            <a:ext cx="3339376" cy="55399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Актуализация.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Установите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соответствие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3714752"/>
            <a:ext cx="333937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Установите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соответствие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714356"/>
            <a:ext cx="6572296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7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Задания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закрепления.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142984"/>
            <a:ext cx="7143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Дополните предложения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масса лучше формовалась, для вязкости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добавляют ….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Хлеб придает изделиям из котлетной массы …, …, … консистенцию.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котлетной массы используют филе … (с кожей без костей, с кожей и костями, без кожи и без костей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342900" indent="-342900"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Выберите правильный ответ. </a:t>
            </a:r>
            <a:endParaRPr lang="ru-RU" sz="16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Льезон это: </a:t>
            </a:r>
          </a:p>
          <a:p>
            <a:pPr marL="342900" indent="-34290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смесь яиц молока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воды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соли,</a:t>
            </a:r>
          </a:p>
          <a:p>
            <a:pPr marL="342900" indent="-34290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смесь сливочного масла, молока или воды и соли,</a:t>
            </a:r>
          </a:p>
          <a:p>
            <a:pPr marL="342900" indent="-34290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смесь молока и яиц.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857232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286116" y="428604"/>
            <a:ext cx="2548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Ответьте на вопросы.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42976" y="357166"/>
            <a:ext cx="7197484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</a:t>
            </a:r>
            <a:r>
              <a:rPr kumimoji="0" lang="ru-RU" b="1" i="1" u="none" strike="noStrike" cap="none" normalizeH="0" baseline="0" dirty="0" smtClean="0" bmk="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риготовление рыбной котлетной массы и полуфабрикатов из нее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928926" y="857232"/>
            <a:ext cx="5786478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7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приготовления котлетной массы используют рыбу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малым количеством костей,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без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резкого специфического запаха.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иле без кожи и костей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нарезают на кусочки, пропускают через мясорубку. Хлеб без корки и замачивают в воде или молоке. Соединяют измельченное филе и замоченный хлеб, добавляют соль, молотый перец, перемешивают и еще раз пропускают через мясорубку, вымешивают в фаршемешалке или вручную (выбивают).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котлетную массу из тощих пород рыб для сочности добавляют сливочное масло,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маргарин или жир, снятый с внутренностей рыбы. Жир пропускают через мясорубку вместе с мякотью рыбы, сливочное масло размягчают и вводят в готовую котлетную массу (50... 100 г на 1 кг мякоти рыбы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7158" y="4357694"/>
            <a:ext cx="8215402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Хлеб придает изделиям сочную, пористую, пышную консистенцию.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Продукты для приготовления котлетной массы используют охлажденными,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 котлетная масса является скоропортящейся и в ней очень быстро начинают развиваться микроорганизмы.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Приготовленную котлетную массу охлаждают и разделывают на полуфабрикаты.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8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285992"/>
            <a:ext cx="5080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масса лучше формовалась, для вязкости добавляют сырые яйца (1/10 – 1/20 шт на порцию),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уменьшения вязкости в котлетную массу из нежирной рыбы добавляют измельченную вареную рыбу ('/</a:t>
            </a:r>
            <a:r>
              <a:rPr lang="ru-RU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нормы мякоти сырой рыбы).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1 ООО г рыбного филе берут 250...300 г хлеба, 350...400 мл жидкости, 20 г соли, 1 г перца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котлетную массу можно добавить молоку от свежей рыбы (6 % от массы нетто рыбы).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714356"/>
            <a:ext cx="34764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Приготовление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кнельной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массы</a:t>
            </a:r>
          </a:p>
          <a:p>
            <a:endParaRPr lang="ru-RU" b="1" i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500174"/>
            <a:ext cx="72152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Кнельную массу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приготавливают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 тех же видов рыб, что и котлетную. В состав кнельной массы на 1 ООО г филе рыбы входят: хлеб пшеничный — 100 г, молоко или сливки — 500 мл, белки яиц — 3 шт., соль — 15 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истое филе рыбы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нарезают на кусочки, соединяют с хлебом без корок, замоченным в молоке или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сливках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пропускают через мясорубку с частой решеткой 2...3 раза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Если масса недостаточно однородная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ее протирают. Добавляют яичные белки и взбивают до получения пышной легкой массы, подливая охлажденного оставшегося молока или сливок. В конце взбивания кладут соль. Кусочек массы, брошенный в воду,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должен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плавать на поверхности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кнельной массы вместо хлеба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можно использовать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пресное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слоеное тесто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786058"/>
            <a:ext cx="4929222" cy="371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214546" y="1428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 кнельной массы приготавливают кнели, диетические блюда, используют для фарширования рыбы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271464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928926" y="2428868"/>
            <a:ext cx="1711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Кнели паровые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92867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928934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214290"/>
            <a:ext cx="8429684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Полуфабрикаты из рыбной котлетной массы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рыбной котлетной массы формуют котлеты, биточки, тефтели, рулет, тельное, зразы, фрикадельки.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Котлеты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формуют с помощью машины, которая делит массу на порции, формует изделия и панирует их с одной стороны. Изделия дорабатываются вручную.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ручном способе формования котлет в левую руку помещают часть массы, а правой отделяют кусочки, взвешивают их и укладывают рядами на стол, посыпанный панировкой. После чего формуют котлеты, придавая им овально-приплюснутую форму с заостренным концом. Изделия панируют в просеянных молотых сухарях и подравнивают края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цвет изделий из рыбной котлетной массы не изменялся, их рекомендуют панировать в белой панировке.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порцию формуют по 1 ...2 шт. Используют для жаренья.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857496"/>
            <a:ext cx="321471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642918"/>
            <a:ext cx="7572428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Биточки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приготавливают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же, но придают им округло-приплюснутую форму до 6 см диаметром и до 2 см толщиной. Панируют в сухарях или белой панировке. На порцию формуют по 1 ...2 шт. Масса полуфабриката такая же. Используют для жаренья и запекания.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571744"/>
            <a:ext cx="385765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1608</Words>
  <Application>Microsoft Office PowerPoint</Application>
  <PresentationFormat>Экран (4:3)</PresentationFormat>
  <Paragraphs>152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Приготовление котлетной массы и полуфабрикатов из нее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Приготовление котлетной массы и полуфабрикатов из нее</dc:title>
  <dc:creator>Qq</dc:creator>
  <cp:lastModifiedBy>Qq</cp:lastModifiedBy>
  <cp:revision>23</cp:revision>
  <dcterms:created xsi:type="dcterms:W3CDTF">2013-05-30T10:20:49Z</dcterms:created>
  <dcterms:modified xsi:type="dcterms:W3CDTF">2013-05-30T15:01:41Z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642050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