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2"/>
  </p:sldMasterIdLst>
  <p:notesMasterIdLst>
    <p:notesMasterId r:id="rId16"/>
  </p:notesMasterIdLst>
  <p:sldIdLst>
    <p:sldId id="258" r:id="rId3"/>
    <p:sldId id="259" r:id="rId4"/>
    <p:sldId id="260" r:id="rId5"/>
    <p:sldId id="261" r:id="rId6"/>
    <p:sldId id="262" r:id="rId7"/>
    <p:sldId id="263" r:id="rId8"/>
    <p:sldId id="264" r:id="rId9"/>
    <p:sldId id="271" r:id="rId10"/>
    <p:sldId id="265" r:id="rId11"/>
    <p:sldId id="266" r:id="rId12"/>
    <p:sldId id="268" r:id="rId13"/>
    <p:sldId id="267" r:id="rId14"/>
    <p:sldId id="272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CE6F2"/>
    <a:srgbClr val="505368"/>
    <a:srgbClr val="705C48"/>
    <a:srgbClr val="9F3619"/>
    <a:srgbClr val="AA280E"/>
    <a:srgbClr val="A83F10"/>
    <a:srgbClr val="FFAD09"/>
    <a:srgbClr val="FCCE0C"/>
    <a:srgbClr val="000000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136" autoAdjust="0"/>
    <p:restoredTop sz="94660"/>
  </p:normalViewPr>
  <p:slideViewPr>
    <p:cSldViewPr>
      <p:cViewPr>
        <p:scale>
          <a:sx n="65" d="100"/>
          <a:sy n="65" d="100"/>
        </p:scale>
        <p:origin x="-1716" y="-4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A7ED71E-DF56-41B8-A64E-142D4F569092}" type="datetimeFigureOut">
              <a:rPr lang="ru-RU" smtClean="0"/>
              <a:t>18.11.2013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17AA64-6D6A-4C9E-BFD3-1009C8C236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11011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17AA64-6D6A-4C9E-BFD3-1009C8C23652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78363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17C208-3932-4B66-B20E-5E08477FAA22}" type="datetimeFigureOut">
              <a:rPr lang="ru-RU" smtClean="0"/>
              <a:t>18.11.2013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9DF62-EAE9-40B7-923A-DB40C43553B9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 b="1" cap="none" spc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>
            <a:lvl1pPr marL="0" indent="0" algn="ctr">
              <a:buNone/>
              <a:defRPr b="1" cap="none" spc="15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8" name="5-конечная звезда 7"/>
          <p:cNvSpPr/>
          <p:nvPr userDrawn="1"/>
        </p:nvSpPr>
        <p:spPr>
          <a:xfrm>
            <a:off x="107504" y="457152"/>
            <a:ext cx="589908" cy="566312"/>
          </a:xfrm>
          <a:prstGeom prst="star5">
            <a:avLst/>
          </a:prstGeom>
          <a:solidFill>
            <a:schemeClr val="bg1">
              <a:alpha val="77000"/>
            </a:schemeClr>
          </a:solidFill>
          <a:ln>
            <a:noFill/>
          </a:ln>
          <a:effectLst>
            <a:glow rad="139700">
              <a:schemeClr val="bg1">
                <a:alpha val="20000"/>
              </a:schemeClr>
            </a:glow>
            <a:softEdge rad="0"/>
          </a:effectLst>
          <a:scene3d>
            <a:camera prst="orthographicFront">
              <a:rot lat="0" lon="0" rev="20999999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5-конечная звезда 8"/>
          <p:cNvSpPr/>
          <p:nvPr userDrawn="1"/>
        </p:nvSpPr>
        <p:spPr>
          <a:xfrm>
            <a:off x="971600" y="5308816"/>
            <a:ext cx="292109" cy="280424"/>
          </a:xfrm>
          <a:prstGeom prst="star5">
            <a:avLst/>
          </a:prstGeom>
          <a:solidFill>
            <a:srgbClr val="FFAD09">
              <a:alpha val="98039"/>
            </a:srgbClr>
          </a:solidFill>
          <a:ln>
            <a:noFill/>
          </a:ln>
          <a:effectLst>
            <a:glow rad="1905000">
              <a:schemeClr val="bg1">
                <a:alpha val="8000"/>
              </a:scheme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5-конечная звезда 10"/>
          <p:cNvSpPr/>
          <p:nvPr userDrawn="1"/>
        </p:nvSpPr>
        <p:spPr>
          <a:xfrm>
            <a:off x="2453613" y="5361549"/>
            <a:ext cx="462203" cy="443715"/>
          </a:xfrm>
          <a:prstGeom prst="star5">
            <a:avLst/>
          </a:prstGeom>
          <a:solidFill>
            <a:schemeClr val="tx2">
              <a:lumMod val="60000"/>
              <a:lumOff val="40000"/>
              <a:alpha val="77000"/>
            </a:schemeClr>
          </a:solidFill>
          <a:ln>
            <a:noFill/>
          </a:ln>
          <a:effectLst>
            <a:glow rad="1905000">
              <a:schemeClr val="bg1">
                <a:alpha val="28000"/>
              </a:schemeClr>
            </a:glow>
            <a:softEdge rad="0"/>
          </a:effectLst>
          <a:scene3d>
            <a:camera prst="orthographicFront">
              <a:rot lat="0" lon="0" rev="6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5-конечная звезда 11"/>
          <p:cNvSpPr/>
          <p:nvPr userDrawn="1"/>
        </p:nvSpPr>
        <p:spPr>
          <a:xfrm>
            <a:off x="1331005" y="4532976"/>
            <a:ext cx="450050" cy="432048"/>
          </a:xfrm>
          <a:prstGeom prst="star5">
            <a:avLst/>
          </a:prstGeom>
          <a:solidFill>
            <a:schemeClr val="accent1">
              <a:lumMod val="40000"/>
              <a:lumOff val="60000"/>
              <a:alpha val="77000"/>
            </a:schemeClr>
          </a:solidFill>
          <a:ln>
            <a:noFill/>
          </a:ln>
          <a:effectLst>
            <a:glow rad="1905000">
              <a:schemeClr val="bg1">
                <a:alpha val="30000"/>
              </a:schemeClr>
            </a:glow>
            <a:softEdge rad="0"/>
          </a:effectLst>
          <a:scene3d>
            <a:camera prst="orthographicFront">
              <a:rot lat="0" lon="0" rev="12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5-конечная звезда 12"/>
          <p:cNvSpPr/>
          <p:nvPr userDrawn="1"/>
        </p:nvSpPr>
        <p:spPr>
          <a:xfrm>
            <a:off x="1319290" y="194507"/>
            <a:ext cx="461765" cy="443295"/>
          </a:xfrm>
          <a:prstGeom prst="star5">
            <a:avLst/>
          </a:prstGeom>
          <a:solidFill>
            <a:schemeClr val="bg1">
              <a:alpha val="86000"/>
            </a:schemeClr>
          </a:solidFill>
          <a:ln>
            <a:noFill/>
          </a:ln>
          <a:effectLst>
            <a:glow rad="139700">
              <a:schemeClr val="bg1">
                <a:alpha val="20000"/>
              </a:schemeClr>
            </a:glow>
            <a:softEdge rad="0"/>
          </a:effectLst>
          <a:scene3d>
            <a:camera prst="orthographicFront">
              <a:rot lat="0" lon="0" rev="19499999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5-конечная звезда 14"/>
          <p:cNvSpPr/>
          <p:nvPr userDrawn="1"/>
        </p:nvSpPr>
        <p:spPr>
          <a:xfrm>
            <a:off x="1319290" y="1988840"/>
            <a:ext cx="461765" cy="443295"/>
          </a:xfrm>
          <a:prstGeom prst="star5">
            <a:avLst/>
          </a:prstGeom>
          <a:solidFill>
            <a:schemeClr val="accent1">
              <a:lumMod val="40000"/>
              <a:lumOff val="60000"/>
              <a:alpha val="77000"/>
            </a:schemeClr>
          </a:solidFill>
          <a:ln>
            <a:noFill/>
          </a:ln>
          <a:effectLst>
            <a:glow rad="139700">
              <a:schemeClr val="bg1">
                <a:alpha val="20000"/>
              </a:scheme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5-конечная звезда 15"/>
          <p:cNvSpPr/>
          <p:nvPr userDrawn="1"/>
        </p:nvSpPr>
        <p:spPr>
          <a:xfrm>
            <a:off x="2695715" y="5118642"/>
            <a:ext cx="220101" cy="211297"/>
          </a:xfrm>
          <a:prstGeom prst="star5">
            <a:avLst/>
          </a:prstGeom>
          <a:solidFill>
            <a:schemeClr val="accent1">
              <a:lumMod val="75000"/>
              <a:alpha val="77000"/>
            </a:schemeClr>
          </a:solidFill>
          <a:ln>
            <a:noFill/>
          </a:ln>
          <a:effectLst>
            <a:glow rad="139700">
              <a:schemeClr val="bg1">
                <a:alpha val="20000"/>
              </a:schemeClr>
            </a:glow>
            <a:softEdge rad="0"/>
          </a:effectLst>
          <a:scene3d>
            <a:camera prst="orthographicFront">
              <a:rot lat="0" lon="0" rev="24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5-конечная звезда 16"/>
          <p:cNvSpPr/>
          <p:nvPr userDrawn="1"/>
        </p:nvSpPr>
        <p:spPr>
          <a:xfrm>
            <a:off x="669863" y="3891110"/>
            <a:ext cx="437508" cy="420008"/>
          </a:xfrm>
          <a:prstGeom prst="star5">
            <a:avLst/>
          </a:prstGeom>
          <a:solidFill>
            <a:schemeClr val="accent1">
              <a:lumMod val="20000"/>
              <a:lumOff val="80000"/>
              <a:alpha val="77000"/>
            </a:schemeClr>
          </a:solidFill>
          <a:ln>
            <a:noFill/>
          </a:ln>
          <a:effectLst>
            <a:glow rad="139700">
              <a:schemeClr val="bg1">
                <a:alpha val="20000"/>
              </a:scheme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5-конечная звезда 18"/>
          <p:cNvSpPr/>
          <p:nvPr userDrawn="1"/>
        </p:nvSpPr>
        <p:spPr>
          <a:xfrm>
            <a:off x="903557" y="6071756"/>
            <a:ext cx="322471" cy="309572"/>
          </a:xfrm>
          <a:prstGeom prst="star5">
            <a:avLst/>
          </a:prstGeom>
          <a:solidFill>
            <a:schemeClr val="accent1">
              <a:lumMod val="40000"/>
              <a:lumOff val="60000"/>
              <a:alpha val="77000"/>
            </a:schemeClr>
          </a:solidFill>
          <a:ln>
            <a:noFill/>
          </a:ln>
          <a:effectLst>
            <a:glow rad="1905000">
              <a:schemeClr val="bg1">
                <a:alpha val="30000"/>
              </a:scheme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5-конечная звезда 19"/>
          <p:cNvSpPr/>
          <p:nvPr userDrawn="1"/>
        </p:nvSpPr>
        <p:spPr>
          <a:xfrm>
            <a:off x="1172511" y="3190664"/>
            <a:ext cx="328047" cy="314925"/>
          </a:xfrm>
          <a:prstGeom prst="star5">
            <a:avLst/>
          </a:prstGeom>
          <a:solidFill>
            <a:schemeClr val="accent1">
              <a:lumMod val="40000"/>
              <a:lumOff val="60000"/>
              <a:alpha val="77000"/>
            </a:schemeClr>
          </a:solidFill>
          <a:ln>
            <a:noFill/>
          </a:ln>
          <a:effectLst>
            <a:glow rad="1905000">
              <a:schemeClr val="bg1">
                <a:alpha val="30000"/>
              </a:scheme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5-конечная звезда 20"/>
          <p:cNvSpPr/>
          <p:nvPr userDrawn="1"/>
        </p:nvSpPr>
        <p:spPr>
          <a:xfrm>
            <a:off x="1093509" y="968146"/>
            <a:ext cx="238131" cy="228606"/>
          </a:xfrm>
          <a:prstGeom prst="star5">
            <a:avLst/>
          </a:prstGeom>
          <a:solidFill>
            <a:schemeClr val="accent1">
              <a:lumMod val="40000"/>
              <a:lumOff val="60000"/>
              <a:alpha val="77000"/>
            </a:schemeClr>
          </a:solidFill>
          <a:ln>
            <a:noFill/>
          </a:ln>
          <a:effectLst>
            <a:glow rad="1905000">
              <a:schemeClr val="bg1">
                <a:alpha val="30000"/>
              </a:scheme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5-конечная звезда 21"/>
          <p:cNvSpPr/>
          <p:nvPr userDrawn="1"/>
        </p:nvSpPr>
        <p:spPr>
          <a:xfrm>
            <a:off x="2076520" y="1166685"/>
            <a:ext cx="147477" cy="141578"/>
          </a:xfrm>
          <a:prstGeom prst="star5">
            <a:avLst/>
          </a:prstGeom>
          <a:solidFill>
            <a:schemeClr val="accent1">
              <a:lumMod val="75000"/>
              <a:alpha val="77000"/>
            </a:schemeClr>
          </a:solidFill>
          <a:ln>
            <a:noFill/>
          </a:ln>
          <a:effectLst>
            <a:glow rad="139700">
              <a:schemeClr val="bg1">
                <a:alpha val="20000"/>
              </a:scheme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5-конечная звезда 22"/>
          <p:cNvSpPr/>
          <p:nvPr userDrawn="1"/>
        </p:nvSpPr>
        <p:spPr>
          <a:xfrm>
            <a:off x="522386" y="4905206"/>
            <a:ext cx="294954" cy="283156"/>
          </a:xfrm>
          <a:prstGeom prst="star5">
            <a:avLst/>
          </a:prstGeom>
          <a:solidFill>
            <a:schemeClr val="accent1">
              <a:lumMod val="75000"/>
              <a:alpha val="77000"/>
            </a:schemeClr>
          </a:solidFill>
          <a:ln>
            <a:noFill/>
          </a:ln>
          <a:effectLst>
            <a:glow rad="139700">
              <a:schemeClr val="bg1">
                <a:alpha val="20000"/>
              </a:scheme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5-конечная звезда 23"/>
          <p:cNvSpPr/>
          <p:nvPr userDrawn="1"/>
        </p:nvSpPr>
        <p:spPr>
          <a:xfrm rot="5400000">
            <a:off x="1633578" y="3644435"/>
            <a:ext cx="294954" cy="283156"/>
          </a:xfrm>
          <a:prstGeom prst="star5">
            <a:avLst/>
          </a:prstGeom>
          <a:solidFill>
            <a:schemeClr val="accent1">
              <a:lumMod val="75000"/>
              <a:alpha val="77000"/>
            </a:schemeClr>
          </a:solidFill>
          <a:ln>
            <a:noFill/>
          </a:ln>
          <a:effectLst>
            <a:glow rad="139700">
              <a:schemeClr val="bg1">
                <a:alpha val="20000"/>
              </a:scheme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5-конечная звезда 24"/>
          <p:cNvSpPr/>
          <p:nvPr userDrawn="1"/>
        </p:nvSpPr>
        <p:spPr>
          <a:xfrm>
            <a:off x="3084206" y="6432363"/>
            <a:ext cx="147477" cy="141578"/>
          </a:xfrm>
          <a:prstGeom prst="star5">
            <a:avLst/>
          </a:prstGeom>
          <a:solidFill>
            <a:schemeClr val="bg1">
              <a:alpha val="77000"/>
            </a:schemeClr>
          </a:solidFill>
          <a:ln>
            <a:noFill/>
          </a:ln>
          <a:effectLst>
            <a:glow rad="139700">
              <a:schemeClr val="bg1">
                <a:alpha val="20000"/>
              </a:scheme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5-конечная звезда 25"/>
          <p:cNvSpPr/>
          <p:nvPr userDrawn="1"/>
        </p:nvSpPr>
        <p:spPr>
          <a:xfrm>
            <a:off x="2017675" y="416154"/>
            <a:ext cx="147477" cy="141578"/>
          </a:xfrm>
          <a:prstGeom prst="star5">
            <a:avLst/>
          </a:prstGeom>
          <a:solidFill>
            <a:schemeClr val="accent1">
              <a:lumMod val="75000"/>
              <a:alpha val="77000"/>
            </a:schemeClr>
          </a:solidFill>
          <a:ln>
            <a:noFill/>
          </a:ln>
          <a:effectLst>
            <a:glow rad="139700">
              <a:schemeClr val="bg1">
                <a:alpha val="20000"/>
              </a:scheme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5-конечная звезда 26"/>
          <p:cNvSpPr/>
          <p:nvPr userDrawn="1"/>
        </p:nvSpPr>
        <p:spPr>
          <a:xfrm>
            <a:off x="3233197" y="4409890"/>
            <a:ext cx="147477" cy="141578"/>
          </a:xfrm>
          <a:prstGeom prst="star5">
            <a:avLst/>
          </a:prstGeom>
          <a:solidFill>
            <a:schemeClr val="bg1">
              <a:alpha val="77000"/>
            </a:schemeClr>
          </a:solidFill>
          <a:ln>
            <a:noFill/>
          </a:ln>
          <a:effectLst>
            <a:glow rad="139700">
              <a:schemeClr val="bg1">
                <a:alpha val="20000"/>
              </a:scheme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5-конечная звезда 27"/>
          <p:cNvSpPr/>
          <p:nvPr userDrawn="1"/>
        </p:nvSpPr>
        <p:spPr>
          <a:xfrm>
            <a:off x="210926" y="3049086"/>
            <a:ext cx="147477" cy="141578"/>
          </a:xfrm>
          <a:prstGeom prst="star5">
            <a:avLst/>
          </a:prstGeom>
          <a:solidFill>
            <a:schemeClr val="bg1">
              <a:alpha val="77000"/>
            </a:schemeClr>
          </a:solidFill>
          <a:ln>
            <a:noFill/>
          </a:ln>
          <a:effectLst>
            <a:glow rad="139700">
              <a:schemeClr val="bg1">
                <a:alpha val="20000"/>
              </a:scheme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5-конечная звезда 28"/>
          <p:cNvSpPr/>
          <p:nvPr userDrawn="1"/>
        </p:nvSpPr>
        <p:spPr>
          <a:xfrm>
            <a:off x="2624323" y="3575454"/>
            <a:ext cx="147477" cy="141578"/>
          </a:xfrm>
          <a:prstGeom prst="star5">
            <a:avLst/>
          </a:prstGeom>
          <a:solidFill>
            <a:srgbClr val="FFAD09">
              <a:alpha val="96078"/>
            </a:srgbClr>
          </a:solidFill>
          <a:ln>
            <a:noFill/>
          </a:ln>
          <a:effectLst>
            <a:glow rad="139700">
              <a:schemeClr val="bg1">
                <a:alpha val="20000"/>
              </a:scheme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5-конечная звезда 29"/>
          <p:cNvSpPr/>
          <p:nvPr userDrawn="1"/>
        </p:nvSpPr>
        <p:spPr>
          <a:xfrm>
            <a:off x="7304843" y="6455774"/>
            <a:ext cx="147477" cy="141578"/>
          </a:xfrm>
          <a:prstGeom prst="star5">
            <a:avLst/>
          </a:prstGeom>
          <a:solidFill>
            <a:srgbClr val="FFAD09">
              <a:alpha val="96078"/>
            </a:srgbClr>
          </a:solidFill>
          <a:ln>
            <a:noFill/>
          </a:ln>
          <a:effectLst>
            <a:glow rad="139700">
              <a:schemeClr val="bg1">
                <a:alpha val="20000"/>
              </a:scheme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5-конечная звезда 30"/>
          <p:cNvSpPr/>
          <p:nvPr userDrawn="1"/>
        </p:nvSpPr>
        <p:spPr>
          <a:xfrm>
            <a:off x="1331640" y="767142"/>
            <a:ext cx="147477" cy="141578"/>
          </a:xfrm>
          <a:prstGeom prst="star5">
            <a:avLst/>
          </a:prstGeom>
          <a:solidFill>
            <a:srgbClr val="FFAD09">
              <a:alpha val="96078"/>
            </a:srgbClr>
          </a:solidFill>
          <a:ln>
            <a:noFill/>
          </a:ln>
          <a:effectLst>
            <a:glow rad="139700">
              <a:schemeClr val="bg1">
                <a:alpha val="20000"/>
              </a:scheme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5-конечная звезда 31"/>
          <p:cNvSpPr/>
          <p:nvPr userDrawn="1"/>
        </p:nvSpPr>
        <p:spPr>
          <a:xfrm>
            <a:off x="6440747" y="5157192"/>
            <a:ext cx="147477" cy="141578"/>
          </a:xfrm>
          <a:prstGeom prst="star5">
            <a:avLst/>
          </a:prstGeom>
          <a:solidFill>
            <a:schemeClr val="bg1">
              <a:alpha val="77000"/>
            </a:schemeClr>
          </a:solidFill>
          <a:ln>
            <a:noFill/>
          </a:ln>
          <a:effectLst>
            <a:glow rad="139700">
              <a:schemeClr val="bg1">
                <a:alpha val="20000"/>
              </a:scheme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5-конечная звезда 32"/>
          <p:cNvSpPr/>
          <p:nvPr userDrawn="1"/>
        </p:nvSpPr>
        <p:spPr>
          <a:xfrm>
            <a:off x="827584" y="116632"/>
            <a:ext cx="147477" cy="141578"/>
          </a:xfrm>
          <a:prstGeom prst="star5">
            <a:avLst/>
          </a:prstGeom>
          <a:solidFill>
            <a:schemeClr val="bg1">
              <a:alpha val="77000"/>
            </a:schemeClr>
          </a:solidFill>
          <a:ln>
            <a:noFill/>
          </a:ln>
          <a:effectLst>
            <a:glow rad="139700">
              <a:schemeClr val="bg1">
                <a:alpha val="20000"/>
              </a:scheme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5-конечная звезда 33"/>
          <p:cNvSpPr/>
          <p:nvPr userDrawn="1"/>
        </p:nvSpPr>
        <p:spPr>
          <a:xfrm>
            <a:off x="2334292" y="1484784"/>
            <a:ext cx="437508" cy="420008"/>
          </a:xfrm>
          <a:prstGeom prst="star5">
            <a:avLst/>
          </a:prstGeom>
          <a:solidFill>
            <a:schemeClr val="accent1">
              <a:lumMod val="20000"/>
              <a:lumOff val="80000"/>
              <a:alpha val="77000"/>
            </a:schemeClr>
          </a:solidFill>
          <a:ln>
            <a:noFill/>
          </a:ln>
          <a:effectLst>
            <a:glow rad="139700">
              <a:schemeClr val="bg1">
                <a:alpha val="20000"/>
              </a:scheme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5-конечная звезда 34"/>
          <p:cNvSpPr/>
          <p:nvPr userDrawn="1"/>
        </p:nvSpPr>
        <p:spPr>
          <a:xfrm rot="991530">
            <a:off x="5432738" y="5914520"/>
            <a:ext cx="685017" cy="582180"/>
          </a:xfrm>
          <a:prstGeom prst="star5">
            <a:avLst/>
          </a:prstGeom>
          <a:solidFill>
            <a:schemeClr val="accent1">
              <a:lumMod val="20000"/>
              <a:lumOff val="80000"/>
              <a:alpha val="77000"/>
            </a:schemeClr>
          </a:solidFill>
          <a:ln>
            <a:noFill/>
          </a:ln>
          <a:effectLst>
            <a:glow rad="139700">
              <a:schemeClr val="bg1">
                <a:alpha val="20000"/>
              </a:scheme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5-конечная звезда 35"/>
          <p:cNvSpPr/>
          <p:nvPr userDrawn="1"/>
        </p:nvSpPr>
        <p:spPr>
          <a:xfrm rot="16200000">
            <a:off x="6588224" y="6088681"/>
            <a:ext cx="304841" cy="292647"/>
          </a:xfrm>
          <a:prstGeom prst="star5">
            <a:avLst/>
          </a:prstGeom>
          <a:solidFill>
            <a:schemeClr val="tx2">
              <a:lumMod val="60000"/>
              <a:lumOff val="40000"/>
              <a:alpha val="77000"/>
            </a:schemeClr>
          </a:solidFill>
          <a:ln>
            <a:noFill/>
          </a:ln>
          <a:effectLst>
            <a:glow rad="1905000">
              <a:schemeClr val="bg1">
                <a:alpha val="28000"/>
              </a:scheme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5-конечная звезда 9"/>
          <p:cNvSpPr/>
          <p:nvPr userDrawn="1"/>
        </p:nvSpPr>
        <p:spPr>
          <a:xfrm>
            <a:off x="124272" y="5397072"/>
            <a:ext cx="450050" cy="432048"/>
          </a:xfrm>
          <a:prstGeom prst="star5">
            <a:avLst/>
          </a:prstGeom>
          <a:solidFill>
            <a:schemeClr val="bg1">
              <a:alpha val="77000"/>
            </a:schemeClr>
          </a:solidFill>
          <a:ln>
            <a:noFill/>
          </a:ln>
          <a:effectLst>
            <a:glow rad="1905000">
              <a:schemeClr val="bg1">
                <a:alpha val="34000"/>
              </a:scheme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5-конечная звезда 37"/>
          <p:cNvSpPr/>
          <p:nvPr userDrawn="1"/>
        </p:nvSpPr>
        <p:spPr>
          <a:xfrm>
            <a:off x="4059166" y="6000315"/>
            <a:ext cx="450050" cy="432048"/>
          </a:xfrm>
          <a:prstGeom prst="star5">
            <a:avLst/>
          </a:prstGeom>
          <a:solidFill>
            <a:schemeClr val="accent1">
              <a:lumMod val="40000"/>
              <a:lumOff val="60000"/>
              <a:alpha val="77000"/>
            </a:schemeClr>
          </a:solidFill>
          <a:ln>
            <a:noFill/>
          </a:ln>
          <a:effectLst>
            <a:glow rad="1905000">
              <a:schemeClr val="bg1">
                <a:alpha val="30000"/>
              </a:schemeClr>
            </a:glow>
            <a:softEdge rad="0"/>
          </a:effectLst>
          <a:scene3d>
            <a:camera prst="orthographicFront">
              <a:rot lat="0" lon="0" rev="12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5-конечная звезда 39"/>
          <p:cNvSpPr/>
          <p:nvPr userDrawn="1"/>
        </p:nvSpPr>
        <p:spPr>
          <a:xfrm>
            <a:off x="79955" y="1426627"/>
            <a:ext cx="494367" cy="474593"/>
          </a:xfrm>
          <a:prstGeom prst="star5">
            <a:avLst/>
          </a:prstGeom>
          <a:solidFill>
            <a:schemeClr val="accent1">
              <a:lumMod val="75000"/>
              <a:alpha val="77000"/>
            </a:schemeClr>
          </a:solidFill>
          <a:ln>
            <a:noFill/>
          </a:ln>
          <a:effectLst>
            <a:glow rad="139700">
              <a:schemeClr val="bg1">
                <a:alpha val="20000"/>
              </a:scheme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5-конечная звезда 40"/>
          <p:cNvSpPr/>
          <p:nvPr userDrawn="1"/>
        </p:nvSpPr>
        <p:spPr>
          <a:xfrm rot="19752810">
            <a:off x="183704" y="-93372"/>
            <a:ext cx="437508" cy="420008"/>
          </a:xfrm>
          <a:prstGeom prst="star5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glow rad="139700">
              <a:schemeClr val="bg1">
                <a:alpha val="20000"/>
              </a:scheme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8935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repeatCount="indefinite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7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7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repeatCount="indefinite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3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3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repeatCount="indefinite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2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2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repeatCount="indefinite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2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3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3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3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repeatCount="indefinite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2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2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repeatCount="indefinite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1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repeatCount="indefinite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1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1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repeatCount="indefinite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6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6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6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1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1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repeatCount="indefinite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1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1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repeatCount="indefinite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4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4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4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53" presetClass="entr" presetSubtype="16" repeatCount="indefinite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2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2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2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53" presetClass="entr" presetSubtype="16" repeatCount="indefinite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53" presetClass="entr" presetSubtype="16" repeatCount="indefinite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2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2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2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53" presetClass="entr" presetSubtype="16" repeatCount="indefinite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1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1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53" presetClass="entr" presetSubtype="16" repeatCount="indefinite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3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3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3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53" presetClass="entr" presetSubtype="16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2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2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2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10" presetClass="entr" presetSubtype="0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2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53" presetClass="entr" presetSubtype="16" repeatCount="indefinite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37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53" presetClass="entr" presetSubtype="16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3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3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0" dur="3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17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10" grpId="0" animBg="1"/>
      <p:bldP spid="38" grpId="0" animBg="1"/>
      <p:bldP spid="40" grpId="0" animBg="1"/>
      <p:bldP spid="41" grpId="0" animBg="1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17C208-3932-4B66-B20E-5E08477FAA22}" type="datetimeFigureOut">
              <a:rPr lang="ru-RU" smtClean="0"/>
              <a:t>18.11.2013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9DF62-EAE9-40B7-923A-DB40C43553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62475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17C208-3932-4B66-B20E-5E08477FAA22}" type="datetimeFigureOut">
              <a:rPr lang="ru-RU" smtClean="0"/>
              <a:t>18.11.2013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9DF62-EAE9-40B7-923A-DB40C43553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18324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900" indent="-342900">
              <a:buFont typeface="Wingdings" pitchFamily="2" charset="2"/>
              <a:buChar char="§"/>
              <a:defRPr>
                <a:solidFill>
                  <a:schemeClr val="tx2">
                    <a:lumMod val="50000"/>
                  </a:schemeClr>
                </a:solidFill>
              </a:defRPr>
            </a:lvl1pPr>
            <a:lvl2pPr marL="914400" indent="-457200">
              <a:buSzPct val="70000"/>
              <a:buFont typeface="Wingdings" pitchFamily="2" charset="2"/>
              <a:buChar char="ü"/>
              <a:defRPr>
                <a:solidFill>
                  <a:schemeClr val="tx2">
                    <a:lumMod val="50000"/>
                  </a:schemeClr>
                </a:solidFill>
              </a:defRPr>
            </a:lvl2pPr>
            <a:lvl3pPr marL="1143000" indent="-228600">
              <a:buFont typeface="Calibri" pitchFamily="34" charset="0"/>
              <a:buChar char="*"/>
              <a:defRPr>
                <a:solidFill>
                  <a:schemeClr val="tx2">
                    <a:lumMod val="50000"/>
                  </a:schemeClr>
                </a:solidFill>
              </a:defRPr>
            </a:lvl3pPr>
            <a:lvl4pPr>
              <a:defRPr>
                <a:solidFill>
                  <a:schemeClr val="tx2">
                    <a:lumMod val="50000"/>
                  </a:schemeClr>
                </a:solidFill>
              </a:defRPr>
            </a:lvl4pPr>
            <a:lvl5pPr>
              <a:defRPr>
                <a:solidFill>
                  <a:schemeClr val="tx2">
                    <a:lumMod val="50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17C208-3932-4B66-B20E-5E08477FAA22}" type="datetimeFigureOut">
              <a:rPr lang="ru-RU" smtClean="0"/>
              <a:t>18.11.2013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9DF62-EAE9-40B7-923A-DB40C43553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52120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17C208-3932-4B66-B20E-5E08477FAA22}" type="datetimeFigureOut">
              <a:rPr lang="ru-RU" smtClean="0"/>
              <a:t>18.11.2013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9DF62-EAE9-40B7-923A-DB40C43553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49021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17C208-3932-4B66-B20E-5E08477FAA22}" type="datetimeFigureOut">
              <a:rPr lang="ru-RU" smtClean="0"/>
              <a:t>18.11.2013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9DF62-EAE9-40B7-923A-DB40C43553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13593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17C208-3932-4B66-B20E-5E08477FAA22}" type="datetimeFigureOut">
              <a:rPr lang="ru-RU" smtClean="0"/>
              <a:t>18.11.2013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9DF62-EAE9-40B7-923A-DB40C43553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30184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17C208-3932-4B66-B20E-5E08477FAA22}" type="datetimeFigureOut">
              <a:rPr lang="ru-RU" smtClean="0"/>
              <a:t>18.11.2013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9DF62-EAE9-40B7-923A-DB40C43553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8203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17C208-3932-4B66-B20E-5E08477FAA22}" type="datetimeFigureOut">
              <a:rPr lang="ru-RU" smtClean="0"/>
              <a:t>18.11.2013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9DF62-EAE9-40B7-923A-DB40C43553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45245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17C208-3932-4B66-B20E-5E08477FAA22}" type="datetimeFigureOut">
              <a:rPr lang="ru-RU" smtClean="0"/>
              <a:t>18.11.2013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9DF62-EAE9-40B7-923A-DB40C43553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96727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17C208-3932-4B66-B20E-5E08477FAA22}" type="datetimeFigureOut">
              <a:rPr lang="ru-RU" smtClean="0"/>
              <a:t>18.11.2013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9DF62-EAE9-40B7-923A-DB40C43553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15968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path path="circle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17C208-3932-4B66-B20E-5E08477FAA22}" type="datetimeFigureOut">
              <a:rPr lang="ru-RU" smtClean="0"/>
              <a:t>18.11.2013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39DF62-EAE9-40B7-923A-DB40C43553B9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13" name="5-конечная звезда 12"/>
          <p:cNvSpPr/>
          <p:nvPr/>
        </p:nvSpPr>
        <p:spPr>
          <a:xfrm>
            <a:off x="107504" y="457152"/>
            <a:ext cx="589908" cy="566312"/>
          </a:xfrm>
          <a:prstGeom prst="star5">
            <a:avLst/>
          </a:prstGeom>
          <a:solidFill>
            <a:schemeClr val="bg1">
              <a:alpha val="77000"/>
            </a:schemeClr>
          </a:solidFill>
          <a:ln>
            <a:noFill/>
          </a:ln>
          <a:effectLst>
            <a:glow rad="139700">
              <a:schemeClr val="bg1">
                <a:alpha val="20000"/>
              </a:scheme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5-конечная звезда 13"/>
          <p:cNvSpPr/>
          <p:nvPr/>
        </p:nvSpPr>
        <p:spPr>
          <a:xfrm>
            <a:off x="5580932" y="5046784"/>
            <a:ext cx="624385" cy="599410"/>
          </a:xfrm>
          <a:prstGeom prst="star5">
            <a:avLst/>
          </a:prstGeom>
          <a:solidFill>
            <a:srgbClr val="DCE6F2">
              <a:alpha val="45882"/>
            </a:srgbClr>
          </a:solidFill>
          <a:ln>
            <a:noFill/>
          </a:ln>
          <a:effectLst>
            <a:glow rad="1905000">
              <a:schemeClr val="bg1">
                <a:alpha val="44000"/>
              </a:scheme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5-конечная звезда 15"/>
          <p:cNvSpPr/>
          <p:nvPr/>
        </p:nvSpPr>
        <p:spPr>
          <a:xfrm>
            <a:off x="124272" y="5397072"/>
            <a:ext cx="450050" cy="432048"/>
          </a:xfrm>
          <a:prstGeom prst="star5">
            <a:avLst/>
          </a:prstGeom>
          <a:solidFill>
            <a:schemeClr val="bg1">
              <a:alpha val="77000"/>
            </a:schemeClr>
          </a:solidFill>
          <a:ln>
            <a:noFill/>
          </a:ln>
          <a:effectLst>
            <a:glow rad="1905000">
              <a:schemeClr val="bg1">
                <a:alpha val="34000"/>
              </a:scheme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5-конечная звезда 20"/>
          <p:cNvSpPr/>
          <p:nvPr/>
        </p:nvSpPr>
        <p:spPr>
          <a:xfrm>
            <a:off x="2393758" y="4797152"/>
            <a:ext cx="450050" cy="432048"/>
          </a:xfrm>
          <a:prstGeom prst="star5">
            <a:avLst/>
          </a:prstGeom>
          <a:solidFill>
            <a:srgbClr val="DCE6F2">
              <a:alpha val="40000"/>
            </a:srgbClr>
          </a:solidFill>
          <a:ln>
            <a:noFill/>
          </a:ln>
          <a:effectLst>
            <a:glow rad="1905000">
              <a:schemeClr val="bg1">
                <a:alpha val="30000"/>
              </a:scheme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5-конечная звезда 21"/>
          <p:cNvSpPr/>
          <p:nvPr/>
        </p:nvSpPr>
        <p:spPr>
          <a:xfrm>
            <a:off x="1319290" y="194507"/>
            <a:ext cx="461765" cy="443295"/>
          </a:xfrm>
          <a:prstGeom prst="star5">
            <a:avLst/>
          </a:prstGeom>
          <a:solidFill>
            <a:schemeClr val="bg1">
              <a:alpha val="86000"/>
            </a:schemeClr>
          </a:solidFill>
          <a:ln>
            <a:noFill/>
          </a:ln>
          <a:effectLst>
            <a:glow rad="139700">
              <a:schemeClr val="bg1">
                <a:alpha val="20000"/>
              </a:schemeClr>
            </a:glow>
            <a:softEdge rad="0"/>
          </a:effectLst>
          <a:scene3d>
            <a:camera prst="orthographicFront">
              <a:rot lat="0" lon="0" rev="6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5-конечная звезда 22"/>
          <p:cNvSpPr/>
          <p:nvPr/>
        </p:nvSpPr>
        <p:spPr>
          <a:xfrm>
            <a:off x="79955" y="1426628"/>
            <a:ext cx="247183" cy="237296"/>
          </a:xfrm>
          <a:prstGeom prst="star5">
            <a:avLst/>
          </a:prstGeom>
          <a:solidFill>
            <a:schemeClr val="accent1">
              <a:lumMod val="20000"/>
              <a:lumOff val="80000"/>
              <a:alpha val="77000"/>
            </a:schemeClr>
          </a:solidFill>
          <a:ln>
            <a:noFill/>
          </a:ln>
          <a:effectLst>
            <a:glow rad="139700">
              <a:schemeClr val="bg1">
                <a:alpha val="20000"/>
              </a:scheme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5-конечная звезда 23"/>
          <p:cNvSpPr/>
          <p:nvPr/>
        </p:nvSpPr>
        <p:spPr>
          <a:xfrm>
            <a:off x="1319290" y="1988840"/>
            <a:ext cx="461765" cy="443295"/>
          </a:xfrm>
          <a:prstGeom prst="star5">
            <a:avLst/>
          </a:prstGeom>
          <a:solidFill>
            <a:schemeClr val="accent1">
              <a:lumMod val="20000"/>
              <a:lumOff val="80000"/>
              <a:alpha val="77000"/>
            </a:schemeClr>
          </a:solidFill>
          <a:ln>
            <a:noFill/>
          </a:ln>
          <a:effectLst>
            <a:glow rad="139700">
              <a:schemeClr val="bg1">
                <a:alpha val="20000"/>
              </a:scheme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5-конечная звезда 24"/>
          <p:cNvSpPr/>
          <p:nvPr/>
        </p:nvSpPr>
        <p:spPr>
          <a:xfrm>
            <a:off x="6084168" y="6139768"/>
            <a:ext cx="294954" cy="283156"/>
          </a:xfrm>
          <a:prstGeom prst="star5">
            <a:avLst/>
          </a:prstGeom>
          <a:solidFill>
            <a:schemeClr val="accent1">
              <a:lumMod val="60000"/>
              <a:lumOff val="40000"/>
              <a:alpha val="77000"/>
            </a:schemeClr>
          </a:solidFill>
          <a:ln>
            <a:noFill/>
          </a:ln>
          <a:effectLst>
            <a:glow rad="139700">
              <a:schemeClr val="bg1">
                <a:alpha val="20000"/>
              </a:scheme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5-конечная звезда 25"/>
          <p:cNvSpPr/>
          <p:nvPr/>
        </p:nvSpPr>
        <p:spPr>
          <a:xfrm>
            <a:off x="462084" y="3617686"/>
            <a:ext cx="437508" cy="420008"/>
          </a:xfrm>
          <a:prstGeom prst="star5">
            <a:avLst/>
          </a:prstGeom>
          <a:solidFill>
            <a:schemeClr val="accent1">
              <a:lumMod val="20000"/>
              <a:lumOff val="80000"/>
              <a:alpha val="77000"/>
            </a:schemeClr>
          </a:solidFill>
          <a:ln>
            <a:noFill/>
          </a:ln>
          <a:effectLst>
            <a:glow rad="139700">
              <a:schemeClr val="bg1">
                <a:alpha val="20000"/>
              </a:scheme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5-конечная звезда 26"/>
          <p:cNvSpPr/>
          <p:nvPr/>
        </p:nvSpPr>
        <p:spPr>
          <a:xfrm>
            <a:off x="1873805" y="5829120"/>
            <a:ext cx="350192" cy="336184"/>
          </a:xfrm>
          <a:prstGeom prst="star5">
            <a:avLst/>
          </a:prstGeom>
          <a:solidFill>
            <a:schemeClr val="accent1">
              <a:lumMod val="20000"/>
              <a:lumOff val="80000"/>
              <a:alpha val="77000"/>
            </a:schemeClr>
          </a:solidFill>
          <a:ln>
            <a:noFill/>
          </a:ln>
          <a:effectLst>
            <a:glow rad="1905000">
              <a:schemeClr val="bg1">
                <a:alpha val="30000"/>
              </a:scheme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5-конечная звезда 27"/>
          <p:cNvSpPr/>
          <p:nvPr/>
        </p:nvSpPr>
        <p:spPr>
          <a:xfrm>
            <a:off x="903557" y="6071756"/>
            <a:ext cx="322471" cy="309572"/>
          </a:xfrm>
          <a:prstGeom prst="star5">
            <a:avLst/>
          </a:prstGeom>
          <a:solidFill>
            <a:schemeClr val="accent1">
              <a:lumMod val="40000"/>
              <a:lumOff val="60000"/>
              <a:alpha val="77000"/>
            </a:schemeClr>
          </a:solidFill>
          <a:ln>
            <a:noFill/>
          </a:ln>
          <a:effectLst>
            <a:glow rad="1905000">
              <a:schemeClr val="bg1">
                <a:alpha val="30000"/>
              </a:scheme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5-конечная звезда 28"/>
          <p:cNvSpPr/>
          <p:nvPr/>
        </p:nvSpPr>
        <p:spPr>
          <a:xfrm>
            <a:off x="1172511" y="3190664"/>
            <a:ext cx="328047" cy="314925"/>
          </a:xfrm>
          <a:prstGeom prst="star5">
            <a:avLst/>
          </a:prstGeom>
          <a:solidFill>
            <a:srgbClr val="DCE6F2">
              <a:alpha val="67843"/>
            </a:srgbClr>
          </a:solidFill>
          <a:ln>
            <a:noFill/>
          </a:ln>
          <a:effectLst>
            <a:glow rad="1905000">
              <a:schemeClr val="bg1">
                <a:alpha val="30000"/>
              </a:scheme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5-конечная звезда 29"/>
          <p:cNvSpPr/>
          <p:nvPr/>
        </p:nvSpPr>
        <p:spPr>
          <a:xfrm>
            <a:off x="899592" y="620688"/>
            <a:ext cx="238131" cy="228606"/>
          </a:xfrm>
          <a:prstGeom prst="star5">
            <a:avLst/>
          </a:prstGeom>
          <a:solidFill>
            <a:schemeClr val="accent1">
              <a:lumMod val="40000"/>
              <a:lumOff val="60000"/>
              <a:alpha val="77000"/>
            </a:schemeClr>
          </a:solidFill>
          <a:ln>
            <a:noFill/>
          </a:ln>
          <a:effectLst>
            <a:glow rad="1905000">
              <a:schemeClr val="bg1">
                <a:alpha val="30000"/>
              </a:scheme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5-конечная звезда 31"/>
          <p:cNvSpPr/>
          <p:nvPr/>
        </p:nvSpPr>
        <p:spPr>
          <a:xfrm>
            <a:off x="814850" y="4655574"/>
            <a:ext cx="294954" cy="283156"/>
          </a:xfrm>
          <a:prstGeom prst="star5">
            <a:avLst/>
          </a:prstGeom>
          <a:solidFill>
            <a:schemeClr val="accent5">
              <a:lumMod val="40000"/>
              <a:lumOff val="60000"/>
              <a:alpha val="77000"/>
            </a:schemeClr>
          </a:solidFill>
          <a:ln>
            <a:noFill/>
          </a:ln>
          <a:effectLst>
            <a:glow rad="139700">
              <a:schemeClr val="bg1">
                <a:alpha val="20000"/>
              </a:scheme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5-конечная звезда 33"/>
          <p:cNvSpPr/>
          <p:nvPr/>
        </p:nvSpPr>
        <p:spPr>
          <a:xfrm>
            <a:off x="2840346" y="6310539"/>
            <a:ext cx="147477" cy="141578"/>
          </a:xfrm>
          <a:prstGeom prst="star5">
            <a:avLst/>
          </a:prstGeom>
          <a:solidFill>
            <a:schemeClr val="bg1">
              <a:alpha val="77000"/>
            </a:schemeClr>
          </a:solidFill>
          <a:ln>
            <a:noFill/>
          </a:ln>
          <a:effectLst>
            <a:glow rad="139700">
              <a:schemeClr val="bg1">
                <a:alpha val="20000"/>
              </a:scheme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5-конечная звезда 34"/>
          <p:cNvSpPr/>
          <p:nvPr/>
        </p:nvSpPr>
        <p:spPr>
          <a:xfrm>
            <a:off x="1760227" y="1199190"/>
            <a:ext cx="147477" cy="141578"/>
          </a:xfrm>
          <a:prstGeom prst="star5">
            <a:avLst/>
          </a:prstGeom>
          <a:solidFill>
            <a:schemeClr val="accent1">
              <a:lumMod val="75000"/>
              <a:alpha val="77000"/>
            </a:schemeClr>
          </a:solidFill>
          <a:ln>
            <a:noFill/>
          </a:ln>
          <a:effectLst>
            <a:glow rad="139700">
              <a:schemeClr val="bg1">
                <a:alpha val="20000"/>
              </a:scheme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5-конечная звезда 35"/>
          <p:cNvSpPr/>
          <p:nvPr/>
        </p:nvSpPr>
        <p:spPr>
          <a:xfrm>
            <a:off x="1397536" y="4169540"/>
            <a:ext cx="147477" cy="141578"/>
          </a:xfrm>
          <a:prstGeom prst="star5">
            <a:avLst/>
          </a:prstGeom>
          <a:solidFill>
            <a:schemeClr val="accent1">
              <a:lumMod val="60000"/>
              <a:lumOff val="40000"/>
              <a:alpha val="77000"/>
            </a:schemeClr>
          </a:solidFill>
          <a:ln>
            <a:noFill/>
          </a:ln>
          <a:effectLst>
            <a:glow rad="139700">
              <a:schemeClr val="bg1">
                <a:alpha val="20000"/>
              </a:scheme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5-конечная звезда 36"/>
          <p:cNvSpPr/>
          <p:nvPr/>
        </p:nvSpPr>
        <p:spPr>
          <a:xfrm>
            <a:off x="596124" y="5829120"/>
            <a:ext cx="147477" cy="141578"/>
          </a:xfrm>
          <a:prstGeom prst="star5">
            <a:avLst/>
          </a:prstGeom>
          <a:solidFill>
            <a:schemeClr val="bg1">
              <a:alpha val="77000"/>
            </a:schemeClr>
          </a:solidFill>
          <a:ln>
            <a:noFill/>
          </a:ln>
          <a:effectLst>
            <a:glow rad="139700">
              <a:schemeClr val="bg1">
                <a:alpha val="20000"/>
              </a:scheme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5-конечная звезда 37"/>
          <p:cNvSpPr/>
          <p:nvPr/>
        </p:nvSpPr>
        <p:spPr>
          <a:xfrm>
            <a:off x="4784563" y="5188362"/>
            <a:ext cx="147477" cy="141578"/>
          </a:xfrm>
          <a:prstGeom prst="star5">
            <a:avLst/>
          </a:prstGeom>
          <a:solidFill>
            <a:schemeClr val="bg1">
              <a:alpha val="77000"/>
            </a:schemeClr>
          </a:solidFill>
          <a:ln>
            <a:noFill/>
          </a:ln>
          <a:effectLst>
            <a:glow rad="139700">
              <a:schemeClr val="bg1">
                <a:alpha val="20000"/>
              </a:scheme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5-конечная звезда 38"/>
          <p:cNvSpPr/>
          <p:nvPr/>
        </p:nvSpPr>
        <p:spPr>
          <a:xfrm>
            <a:off x="210926" y="3049086"/>
            <a:ext cx="147477" cy="141578"/>
          </a:xfrm>
          <a:prstGeom prst="star5">
            <a:avLst/>
          </a:prstGeom>
          <a:solidFill>
            <a:schemeClr val="bg1">
              <a:alpha val="77000"/>
            </a:schemeClr>
          </a:solidFill>
          <a:ln>
            <a:noFill/>
          </a:ln>
          <a:effectLst>
            <a:glow rad="139700">
              <a:schemeClr val="bg1">
                <a:alpha val="20000"/>
              </a:scheme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5-конечная звезда 41"/>
          <p:cNvSpPr/>
          <p:nvPr/>
        </p:nvSpPr>
        <p:spPr>
          <a:xfrm>
            <a:off x="3932970" y="5479901"/>
            <a:ext cx="437508" cy="420008"/>
          </a:xfrm>
          <a:prstGeom prst="star5">
            <a:avLst/>
          </a:prstGeom>
          <a:solidFill>
            <a:srgbClr val="DCE6F2">
              <a:alpha val="69804"/>
            </a:srgbClr>
          </a:solidFill>
          <a:ln>
            <a:noFill/>
          </a:ln>
          <a:effectLst>
            <a:glow rad="139700">
              <a:schemeClr val="bg1">
                <a:alpha val="20000"/>
              </a:scheme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5-конечная звезда 42"/>
          <p:cNvSpPr/>
          <p:nvPr/>
        </p:nvSpPr>
        <p:spPr>
          <a:xfrm>
            <a:off x="7524328" y="5532442"/>
            <a:ext cx="328047" cy="314925"/>
          </a:xfrm>
          <a:prstGeom prst="star5">
            <a:avLst/>
          </a:prstGeom>
          <a:solidFill>
            <a:schemeClr val="accent1">
              <a:lumMod val="20000"/>
              <a:lumOff val="80000"/>
              <a:alpha val="77000"/>
            </a:schemeClr>
          </a:solidFill>
          <a:ln>
            <a:noFill/>
          </a:ln>
          <a:effectLst>
            <a:glow rad="1905000">
              <a:schemeClr val="bg1">
                <a:alpha val="30000"/>
              </a:scheme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5-конечная звезда 43"/>
          <p:cNvSpPr/>
          <p:nvPr/>
        </p:nvSpPr>
        <p:spPr>
          <a:xfrm>
            <a:off x="7812360" y="6671798"/>
            <a:ext cx="147477" cy="141578"/>
          </a:xfrm>
          <a:prstGeom prst="star5">
            <a:avLst/>
          </a:prstGeom>
          <a:solidFill>
            <a:schemeClr val="accent1">
              <a:lumMod val="75000"/>
              <a:alpha val="77000"/>
            </a:schemeClr>
          </a:solidFill>
          <a:ln>
            <a:noFill/>
          </a:ln>
          <a:effectLst>
            <a:glow rad="139700">
              <a:schemeClr val="bg1">
                <a:alpha val="20000"/>
              </a:scheme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91375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4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3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4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3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2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2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6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2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2" grpId="0" animBg="1"/>
      <p:bldP spid="43" grpId="0" animBg="1"/>
      <p:bldP spid="44" grpId="0" animBg="1"/>
    </p:bldLst>
  </p:timing>
  <p:txStyles>
    <p:titleStyle>
      <a:lvl1pPr algn="ctr" defTabSz="914400" rtl="0" eaLnBrk="1" latinLnBrk="0" hangingPunct="1">
        <a:spcBef>
          <a:spcPct val="0"/>
        </a:spcBef>
        <a:buNone/>
        <a:defRPr sz="4400" b="1" kern="1200" cap="none" spc="0">
          <a:ln w="1905"/>
          <a:gradFill>
            <a:gsLst>
              <a:gs pos="0">
                <a:schemeClr val="accent6">
                  <a:shade val="20000"/>
                  <a:satMod val="200000"/>
                </a:schemeClr>
              </a:gs>
              <a:gs pos="78000">
                <a:schemeClr val="accent6">
                  <a:tint val="90000"/>
                  <a:shade val="89000"/>
                  <a:satMod val="220000"/>
                </a:schemeClr>
              </a:gs>
              <a:gs pos="100000">
                <a:schemeClr val="accent6">
                  <a:tint val="12000"/>
                  <a:satMod val="255000"/>
                </a:schemeClr>
              </a:gs>
            </a:gsLst>
            <a:lin ang="5400000"/>
          </a:gradFill>
          <a:effectLst>
            <a:innerShdw blurRad="69850" dist="43180" dir="5400000">
              <a:srgbClr val="000000">
                <a:alpha val="65000"/>
              </a:srgbClr>
            </a:innerShdw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Clr>
          <a:schemeClr val="tx2">
            <a:lumMod val="50000"/>
          </a:schemeClr>
        </a:buClr>
        <a:buFont typeface="Wingdings" pitchFamily="2" charset="2"/>
        <a:buChar char="ü"/>
        <a:defRPr sz="3200" kern="1200">
          <a:solidFill>
            <a:schemeClr val="tx2">
              <a:lumMod val="50000"/>
            </a:schemeClr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2">
              <a:lumMod val="50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2">
              <a:lumMod val="50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2">
              <a:lumMod val="50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2">
              <a:lumMod val="5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476673"/>
            <a:ext cx="7772400" cy="3123778"/>
          </a:xfrm>
        </p:spPr>
        <p:txBody>
          <a:bodyPr>
            <a:normAutofit/>
          </a:bodyPr>
          <a:lstStyle/>
          <a:p>
            <a:r>
              <a:rPr lang="ru-RU" sz="2400" dirty="0" smtClean="0"/>
              <a:t>КГКСКОУ Владивостокская КШИ №1 г</a:t>
            </a:r>
            <a:r>
              <a:rPr lang="ru-RU" sz="2400" dirty="0" smtClean="0"/>
              <a:t>. Владивосток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Праздник труда «Космические пришельцы»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 smtClean="0"/>
              <a:t>Составила учитель трудового обучения </a:t>
            </a:r>
            <a:r>
              <a:rPr lang="ru-RU" dirty="0" err="1" smtClean="0"/>
              <a:t>Русинова</a:t>
            </a:r>
            <a:r>
              <a:rPr lang="ru-RU" dirty="0" smtClean="0"/>
              <a:t> С.В.</a:t>
            </a:r>
          </a:p>
          <a:p>
            <a:endParaRPr lang="ru-RU" dirty="0"/>
          </a:p>
          <a:p>
            <a:r>
              <a:rPr lang="ru-RU" dirty="0" smtClean="0"/>
              <a:t>2012 г.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58766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 </a:t>
            </a:r>
            <a:r>
              <a:rPr lang="ru-RU" dirty="0" smtClean="0"/>
              <a:t>Сапожники</a:t>
            </a:r>
            <a:endParaRPr lang="ru-RU" dirty="0"/>
          </a:p>
        </p:txBody>
      </p:sp>
      <p:pic>
        <p:nvPicPr>
          <p:cNvPr id="6146" name="Picture 2" descr="G:\праздник труда 2\сапожн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412776"/>
            <a:ext cx="8222704" cy="49568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36958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 </a:t>
            </a:r>
            <a:r>
              <a:rPr lang="ru-RU" dirty="0" smtClean="0"/>
              <a:t>Парикмахеры</a:t>
            </a:r>
            <a:endParaRPr lang="ru-RU" dirty="0"/>
          </a:p>
        </p:txBody>
      </p:sp>
      <p:pic>
        <p:nvPicPr>
          <p:cNvPr id="7170" name="Picture 2" descr="G:\праздник труда 2\парикмах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412776"/>
            <a:ext cx="7956376" cy="5112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03196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 </a:t>
            </a:r>
            <a:r>
              <a:rPr lang="ru-RU" dirty="0" smtClean="0"/>
              <a:t>Швеи</a:t>
            </a:r>
            <a:endParaRPr lang="ru-RU" dirty="0"/>
          </a:p>
        </p:txBody>
      </p:sp>
      <p:pic>
        <p:nvPicPr>
          <p:cNvPr id="8194" name="Picture 2" descr="G:\праздник труда 2\швеи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1" y="1340768"/>
            <a:ext cx="7848872" cy="5133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10525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 </a:t>
            </a:r>
            <a:r>
              <a:rPr lang="ru-RU" dirty="0" smtClean="0"/>
              <a:t>Лучшие по профессиям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2050" name="Picture 2" descr="C:\Users\Учитель\Desktop\IMG_20130522_11273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268760"/>
            <a:ext cx="7174089" cy="49641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82593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 </a:t>
            </a:r>
            <a:r>
              <a:rPr lang="ru-RU" u="sng" dirty="0"/>
              <a:t>Пословицы и поговорки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endParaRPr lang="ru-RU" dirty="0"/>
          </a:p>
          <a:p>
            <a:r>
              <a:rPr lang="ru-RU" b="1" dirty="0"/>
              <a:t>В труде рождаются герои.</a:t>
            </a:r>
            <a:endParaRPr lang="ru-RU" dirty="0"/>
          </a:p>
          <a:p>
            <a:r>
              <a:rPr lang="ru-RU" b="1" dirty="0"/>
              <a:t>Упустишь минуту - потеряешь час.</a:t>
            </a:r>
            <a:endParaRPr lang="ru-RU" dirty="0"/>
          </a:p>
          <a:p>
            <a:r>
              <a:rPr lang="ru-RU" b="1" dirty="0"/>
              <a:t>Труд кормит, а лень портит.</a:t>
            </a:r>
            <a:endParaRPr lang="ru-RU" dirty="0"/>
          </a:p>
          <a:p>
            <a:r>
              <a:rPr lang="ru-RU" b="1" dirty="0"/>
              <a:t>Без труда ничего не дается.</a:t>
            </a:r>
            <a:endParaRPr lang="ru-RU" dirty="0"/>
          </a:p>
          <a:p>
            <a:r>
              <a:rPr lang="ru-RU" b="1" dirty="0"/>
              <a:t>Человек от лени потеет, а от труда здоровеет.</a:t>
            </a:r>
            <a:endParaRPr lang="ru-RU" dirty="0"/>
          </a:p>
          <a:p>
            <a:r>
              <a:rPr lang="ru-RU" b="1" dirty="0"/>
              <a:t>Землю красит солнце, а человека труд.</a:t>
            </a:r>
            <a:endParaRPr lang="ru-RU" dirty="0"/>
          </a:p>
          <a:p>
            <a:r>
              <a:rPr lang="ru-RU" b="1" dirty="0"/>
              <a:t>Лодырь и бездельник празднуют и в понедельник.</a:t>
            </a:r>
            <a:endParaRPr lang="ru-RU" dirty="0"/>
          </a:p>
          <a:p>
            <a:r>
              <a:rPr lang="ru-RU" b="1" dirty="0"/>
              <a:t>Человек живет век, а доброе дело - два</a:t>
            </a:r>
            <a:r>
              <a:rPr lang="ru-RU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527821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Жизнь – это труд! </a:t>
            </a:r>
            <a:endParaRPr lang="ru-RU" dirty="0"/>
          </a:p>
        </p:txBody>
      </p:sp>
      <p:pic>
        <p:nvPicPr>
          <p:cNvPr id="1026" name="Picture 2" descr="G:\праздник труда 2\все профес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844824"/>
            <a:ext cx="7344816" cy="4320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16171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7787208" cy="56207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Прибытие  инопланетян</a:t>
            </a:r>
            <a:endParaRPr lang="ru-RU" dirty="0"/>
          </a:p>
        </p:txBody>
      </p:sp>
      <p:pic>
        <p:nvPicPr>
          <p:cNvPr id="5" name="Picture 3" descr="C:\Users\Максим\Desktop\Холодильник\FRf3PBJG2zQ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980728"/>
            <a:ext cx="8712968" cy="5616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74091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>
            <a:normAutofit/>
          </a:bodyPr>
          <a:lstStyle/>
          <a:p>
            <a:r>
              <a:rPr lang="ru-RU" dirty="0"/>
              <a:t> </a:t>
            </a:r>
            <a:r>
              <a:rPr lang="ru-RU" dirty="0" smtClean="0"/>
              <a:t>Летающая тарелка</a:t>
            </a:r>
            <a:endParaRPr lang="ru-RU" dirty="0"/>
          </a:p>
        </p:txBody>
      </p:sp>
      <p:pic>
        <p:nvPicPr>
          <p:cNvPr id="2052" name="Picture 4" descr="C:\Users\Максим\Desktop\Холодильник\nashville1989(1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412776"/>
            <a:ext cx="8496944" cy="4824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17960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16632"/>
            <a:ext cx="8229600" cy="504056"/>
          </a:xfrm>
        </p:spPr>
        <p:txBody>
          <a:bodyPr>
            <a:normAutofit fontScale="90000"/>
          </a:bodyPr>
          <a:lstStyle/>
          <a:p>
            <a:r>
              <a:rPr lang="ru-RU" dirty="0"/>
              <a:t> К</a:t>
            </a:r>
            <a:r>
              <a:rPr lang="ru-RU" dirty="0" smtClean="0"/>
              <a:t>осмические пришельцы</a:t>
            </a:r>
            <a:endParaRPr lang="ru-RU" dirty="0"/>
          </a:p>
        </p:txBody>
      </p:sp>
      <p:pic>
        <p:nvPicPr>
          <p:cNvPr id="3074" name="Picture 2" descr="C:\Users\Максим\Desktop\Холодильник\1357988086_022-novogodnie-prishelcy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3" y="736503"/>
            <a:ext cx="6480719" cy="57168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52507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 </a:t>
            </a:r>
            <a:r>
              <a:rPr lang="ru-RU" dirty="0" smtClean="0"/>
              <a:t>Кулинары</a:t>
            </a:r>
            <a:endParaRPr lang="ru-RU" dirty="0"/>
          </a:p>
        </p:txBody>
      </p:sp>
      <p:pic>
        <p:nvPicPr>
          <p:cNvPr id="4098" name="Picture 2" descr="G:\праздник труда 2\кулинары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124" y="1340768"/>
            <a:ext cx="7354267" cy="4968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27506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 </a:t>
            </a:r>
            <a:r>
              <a:rPr lang="ru-RU" dirty="0" smtClean="0"/>
              <a:t>Столяры</a:t>
            </a:r>
            <a:endParaRPr lang="ru-RU" dirty="0"/>
          </a:p>
        </p:txBody>
      </p:sp>
      <p:pic>
        <p:nvPicPr>
          <p:cNvPr id="1026" name="Picture 2" descr="C:\Users\Учитель\Desktop\столяр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700808"/>
            <a:ext cx="6984776" cy="4396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21867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 </a:t>
            </a:r>
            <a:r>
              <a:rPr lang="ru-RU" dirty="0" smtClean="0"/>
              <a:t>Штукатуры -  маляры</a:t>
            </a:r>
            <a:endParaRPr lang="ru-RU" dirty="0"/>
          </a:p>
        </p:txBody>
      </p:sp>
      <p:pic>
        <p:nvPicPr>
          <p:cNvPr id="5122" name="Picture 2" descr="G:\праздник труда 2\маляр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1725103"/>
            <a:ext cx="4896544" cy="48142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57809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P102648337_templat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8E9F9D90-74DA-475E-A019-338719326C42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TP102648337_template</Template>
  <TotalTime>69</TotalTime>
  <Words>114</Words>
  <Application>Microsoft Office PowerPoint</Application>
  <PresentationFormat>Экран (4:3)</PresentationFormat>
  <Paragraphs>26</Paragraphs>
  <Slides>13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TP102648337_template</vt:lpstr>
      <vt:lpstr>КГКСКОУ Владивостокская КШИ №1 г. Владивосток  Праздник труда «Космические пришельцы»</vt:lpstr>
      <vt:lpstr> Пословицы и поговорки </vt:lpstr>
      <vt:lpstr>Жизнь – это труд! </vt:lpstr>
      <vt:lpstr>Прибытие  инопланетян</vt:lpstr>
      <vt:lpstr> Летающая тарелка</vt:lpstr>
      <vt:lpstr> Космические пришельцы</vt:lpstr>
      <vt:lpstr> Кулинары</vt:lpstr>
      <vt:lpstr> Столяры</vt:lpstr>
      <vt:lpstr> Штукатуры -  маляры</vt:lpstr>
      <vt:lpstr> Сапожники</vt:lpstr>
      <vt:lpstr> Парикмахеры</vt:lpstr>
      <vt:lpstr> Швеи</vt:lpstr>
      <vt:lpstr> Лучшие по профессиям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Праздник труда «Космические пришельцы»</dc:title>
  <dc:creator>Максим</dc:creator>
  <cp:lastModifiedBy>Учитель</cp:lastModifiedBy>
  <cp:revision>8</cp:revision>
  <dcterms:created xsi:type="dcterms:W3CDTF">2013-11-11T11:11:05Z</dcterms:created>
  <dcterms:modified xsi:type="dcterms:W3CDTF">2013-11-18T13:09:20Z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698509</vt:lpwstr>
  </property>
  <property fmtid="{D5CDD505-2E9C-101B-9397-08002B2CF9AE}" name="NXPowerLiteSettings" pid="3">
    <vt:lpwstr>F7000400038000</vt:lpwstr>
  </property>
  <property fmtid="{D5CDD505-2E9C-101B-9397-08002B2CF9AE}" name="NXPowerLiteVersion" pid="4">
    <vt:lpwstr>D5.0.3</vt:lpwstr>
  </property>
  <property fmtid="{D5CDD505-2E9C-101B-9397-08002B2CF9AE}" name="_TemplateID" pid="5">
    <vt:lpwstr>TC026483389991</vt:lpwstr>
  </property>
</Properties>
</file>