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90" r:id="rId3"/>
    <p:sldId id="291" r:id="rId4"/>
    <p:sldId id="257" r:id="rId5"/>
    <p:sldId id="259" r:id="rId6"/>
    <p:sldId id="258" r:id="rId7"/>
    <p:sldId id="280" r:id="rId8"/>
    <p:sldId id="260" r:id="rId9"/>
    <p:sldId id="261" r:id="rId10"/>
    <p:sldId id="263" r:id="rId11"/>
    <p:sldId id="262" r:id="rId12"/>
    <p:sldId id="281" r:id="rId13"/>
    <p:sldId id="264" r:id="rId14"/>
    <p:sldId id="265" r:id="rId15"/>
    <p:sldId id="275" r:id="rId16"/>
    <p:sldId id="276" r:id="rId17"/>
    <p:sldId id="277" r:id="rId18"/>
    <p:sldId id="279" r:id="rId19"/>
    <p:sldId id="283" r:id="rId20"/>
    <p:sldId id="284" r:id="rId21"/>
    <p:sldId id="287" r:id="rId22"/>
    <p:sldId id="28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14" autoAdjust="0"/>
    <p:restoredTop sz="94711" autoAdjust="0"/>
  </p:normalViewPr>
  <p:slideViewPr>
    <p:cSldViewPr>
      <p:cViewPr varScale="1">
        <p:scale>
          <a:sx n="88" d="100"/>
          <a:sy n="88" d="100"/>
        </p:scale>
        <p:origin x="-120" y="-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hyperlink" Target="http://www.verdeo.ru/i/media/20497_117_big.jpg" TargetMode="External"/><Relationship Id="rId4" Type="http://schemas.openxmlformats.org/officeDocument/2006/relationships/image" Target="../media/image23.png"/></Relationships>
</file>

<file path=ppt/slides/_rels/slide11.xml.rels><?xml version="1.0" encoding="UTF-8" standalone="yes" ?><Relationships xmlns="http://schemas.openxmlformats.org/package/2006/relationships"><Relationship Id="rId3" Target="../media/image26.png" Type="http://schemas.openxmlformats.org/officeDocument/2006/relationships/image"/><Relationship Id="rId2" Target="../media/image25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28.png" Type="http://schemas.openxmlformats.org/officeDocument/2006/relationships/image"/><Relationship Id="rId4" Target="../media/image27.png" Type="http://schemas.openxmlformats.org/officeDocument/2006/relationships/image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http://chashki-tarelki.ru/images/225k.jpg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 ?><Relationships xmlns="http://schemas.openxmlformats.org/package/2006/relationships"><Relationship Id="rId8" Target="../media/image42.jpeg" Type="http://schemas.openxmlformats.org/officeDocument/2006/relationships/image"/><Relationship Id="rId3" Target="http://www.wise-travel.ru/image/small/53744.jpg" TargetMode="External" Type="http://schemas.openxmlformats.org/officeDocument/2006/relationships/image"/><Relationship Id="rId7" Target="../media/image41.jpeg" Type="http://schemas.openxmlformats.org/officeDocument/2006/relationships/image"/><Relationship Id="rId2" Target="../media/image38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40.png" Type="http://schemas.openxmlformats.org/officeDocument/2006/relationships/image"/><Relationship Id="rId5" Target="http://www.wise-travel.ru/image/small/53735.jpg" TargetMode="External" Type="http://schemas.openxmlformats.org/officeDocument/2006/relationships/image"/><Relationship Id="rId4" Target="../media/image39.jpeg" Type="http://schemas.openxmlformats.org/officeDocument/2006/relationships/image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http://ukusi.com/wp-content/uploads/2011/07/0177-300x201.jpg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media/image7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0.png" Type="http://schemas.openxmlformats.org/officeDocument/2006/relationships/image"/><Relationship Id="rId5" Target="../media/image9.jpeg" Type="http://schemas.openxmlformats.org/officeDocument/2006/relationships/image"/><Relationship Id="rId4" Target="http://ukusi.com/wp-content/uploads/2011/07/0177-300x201.jpg" TargetMode="External" Type="http://schemas.openxmlformats.org/officeDocument/2006/relationships/image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>
            <a:spLocks noGrp="1"/>
          </p:cNvSpPr>
          <p:nvPr/>
        </p:nvSpPr>
        <p:spPr bwMode="auto">
          <a:xfrm>
            <a:off x="714348" y="785794"/>
            <a:ext cx="7772400" cy="19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sz="4000" dirty="0" smtClean="0"/>
              <a:t> </a:t>
            </a:r>
          </a:p>
          <a:p>
            <a:pPr eaLnBrk="1" hangingPunct="1"/>
            <a:r>
              <a:rPr lang="ru-RU" b="1" dirty="0" smtClean="0"/>
              <a:t>«</a:t>
            </a:r>
            <a:r>
              <a:rPr lang="ru-RU" b="1" dirty="0" smtClean="0">
                <a:latin typeface="Monotype Corsiva" pitchFamily="66" charset="0"/>
              </a:rPr>
              <a:t>Посуда – прошлое и настоящее</a:t>
            </a:r>
            <a:r>
              <a:rPr lang="ru-RU" b="1" dirty="0" smtClean="0"/>
              <a:t>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4786323"/>
            <a:ext cx="38164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 Выполнила учитель трудового обучения </a:t>
            </a:r>
          </a:p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Ильина Ирина Геннадьевна</a:t>
            </a:r>
          </a:p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школа-интернат №7</a:t>
            </a:r>
          </a:p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г. Зеленоград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18764" y="836712"/>
            <a:ext cx="3523746" cy="26642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51520" y="3789040"/>
            <a:ext cx="3641504" cy="2736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214942" y="928670"/>
            <a:ext cx="3441485" cy="2592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051720" y="332656"/>
            <a:ext cx="50824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Современные тарелки бывают: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4" name="Picture 2" descr="Блюдо &quot;Кленовый лист белый 408&quot; 36 см. овальное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4942" y="3857628"/>
            <a:ext cx="3429024" cy="26432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2071702" cy="16210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123728" y="1628800"/>
            <a:ext cx="2280970" cy="17145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211960" y="2996952"/>
            <a:ext cx="2571748" cy="19288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500826" y="4572008"/>
            <a:ext cx="2357454" cy="17145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8926" y="500042"/>
            <a:ext cx="28904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СКОВОРОДА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151490" y="2285992"/>
            <a:ext cx="5079137" cy="3821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7422" y="357166"/>
            <a:ext cx="44340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Древние сковородки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латка глиняная сковорода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251520" y="2420888"/>
            <a:ext cx="3965315" cy="20619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530178" y="4293096"/>
            <a:ext cx="4356063" cy="1427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95536" y="1484784"/>
            <a:ext cx="70081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              Первая сковорода называлась </a:t>
            </a: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латка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275856" y="2420888"/>
            <a:ext cx="2577554" cy="23042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23528" y="4365104"/>
            <a:ext cx="2952328" cy="21602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23528" y="1124744"/>
            <a:ext cx="3024336" cy="23042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796136" y="3933056"/>
            <a:ext cx="3149917" cy="2448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5724128" y="1052736"/>
            <a:ext cx="3118045" cy="21602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835696" y="404664"/>
            <a:ext cx="47496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Современные сковороды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63888" y="476672"/>
            <a:ext cx="1980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САМОВАР</a:t>
            </a:r>
            <a:endParaRPr lang="ru-RU" sz="32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214546" y="1214422"/>
            <a:ext cx="3857636" cy="5143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Касимов. Музей" id="10242" name="Picture 2"/>
          <p:cNvPicPr>
            <a:picLocks noChangeArrowheads="1" noChangeAspect="1"/>
          </p:cNvPicPr>
          <p:nvPr/>
        </p:nvPicPr>
        <p:blipFill>
          <a:blip cstate="print" r:embed="rId2" r:link="rId3"/>
          <a:srcRect/>
          <a:stretch>
            <a:fillRect/>
          </a:stretch>
        </p:blipFill>
        <p:spPr bwMode="auto">
          <a:xfrm>
            <a:off x="539552" y="548680"/>
            <a:ext cx="1695446" cy="2407818"/>
          </a:xfrm>
          <a:prstGeom prst="roundRect">
            <a:avLst>
              <a:gd fmla="val 4167" name="adj"/>
            </a:avLst>
          </a:prstGeom>
          <a:solidFill>
            <a:srgbClr val="FFFFFF"/>
          </a:solidFill>
          <a:ln cap="sq" w="76200">
            <a:solidFill>
              <a:schemeClr val="accent3">
                <a:lumMod val="75000"/>
              </a:schemeClr>
            </a:solidFill>
            <a:miter lim="800000"/>
          </a:ln>
          <a:effectLst>
            <a:reflection algn="bl" blurRad="12700" dir="5400000" dist="5000" endPos="28000" rotWithShape="0" stA="33000" sy="-100000"/>
          </a:effectLst>
          <a:scene3d>
            <a:camera prst="orthographicFront"/>
            <a:lightRig dir="t" rig="threeP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descr="Касимов. Музей" id="10243" name="Picture 3"/>
          <p:cNvPicPr>
            <a:picLocks noChangeArrowheads="1" noChangeAspect="1"/>
          </p:cNvPicPr>
          <p:nvPr/>
        </p:nvPicPr>
        <p:blipFill>
          <a:blip cstate="print" r:embed="rId4" r:link="rId5"/>
          <a:srcRect/>
          <a:stretch>
            <a:fillRect/>
          </a:stretch>
        </p:blipFill>
        <p:spPr bwMode="auto">
          <a:xfrm>
            <a:off x="2411760" y="1484784"/>
            <a:ext cx="4176464" cy="4015467"/>
          </a:xfrm>
          <a:prstGeom prst="roundRect">
            <a:avLst>
              <a:gd fmla="val 4167" name="adj"/>
            </a:avLst>
          </a:prstGeom>
          <a:solidFill>
            <a:srgbClr val="FFFFFF"/>
          </a:solidFill>
          <a:ln cap="sq" w="76200">
            <a:solidFill>
              <a:schemeClr val="accent3">
                <a:lumMod val="75000"/>
              </a:schemeClr>
            </a:solidFill>
            <a:miter lim="800000"/>
          </a:ln>
          <a:effectLst>
            <a:reflection algn="bl" blurRad="12700" dir="5400000" dist="5000" endPos="28000" rotWithShape="0" stA="28000" sy="-100000"/>
          </a:effectLst>
          <a:scene3d>
            <a:camera prst="orthographicFront"/>
            <a:lightRig dir="t" rig="threeP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44" name="Picture 4"/>
          <p:cNvPicPr>
            <a:picLocks noChangeArrowheads="1" noChangeAspect="1"/>
          </p:cNvPicPr>
          <p:nvPr/>
        </p:nvPicPr>
        <p:blipFill>
          <a:blip cstate="print" r:embed="rId6"/>
          <a:stretch>
            <a:fillRect/>
          </a:stretch>
        </p:blipFill>
        <p:spPr bwMode="auto">
          <a:xfrm>
            <a:off x="467544" y="3789040"/>
            <a:ext cx="1800200" cy="2624978"/>
          </a:xfrm>
          <a:prstGeom prst="roundRect">
            <a:avLst>
              <a:gd fmla="val 4167" name="adj"/>
            </a:avLst>
          </a:prstGeom>
          <a:solidFill>
            <a:srgbClr val="FFFFFF"/>
          </a:solidFill>
          <a:ln cap="sq" w="76200">
            <a:solidFill>
              <a:schemeClr val="accent3">
                <a:lumMod val="75000"/>
              </a:schemeClr>
            </a:solidFill>
            <a:miter lim="800000"/>
          </a:ln>
          <a:effectLst>
            <a:reflection algn="bl" blurRad="12700" dir="5400000" dist="5000" endPos="28000" rotWithShape="0" stA="28000" sy="-100000"/>
          </a:effectLst>
          <a:scene3d>
            <a:camera prst="orthographicFront"/>
            <a:lightRig dir="t" rig="threeP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45" name="Picture 5"/>
          <p:cNvPicPr>
            <a:picLocks noChangeArrowheads="1" noChangeAspect="1"/>
          </p:cNvPicPr>
          <p:nvPr/>
        </p:nvPicPr>
        <p:blipFill>
          <a:blip cstate="print" r:embed="rId7"/>
          <a:srcRect b="140"/>
          <a:stretch>
            <a:fillRect/>
          </a:stretch>
        </p:blipFill>
        <p:spPr bwMode="auto">
          <a:xfrm>
            <a:off x="6732240" y="620688"/>
            <a:ext cx="1798434" cy="2304256"/>
          </a:xfrm>
          <a:prstGeom prst="roundRect">
            <a:avLst>
              <a:gd fmla="val 4167" name="adj"/>
            </a:avLst>
          </a:prstGeom>
          <a:solidFill>
            <a:srgbClr val="FFFFFF"/>
          </a:solidFill>
          <a:ln cap="sq" w="76200">
            <a:solidFill>
              <a:schemeClr val="accent3">
                <a:lumMod val="75000"/>
              </a:schemeClr>
            </a:solidFill>
            <a:miter lim="800000"/>
          </a:ln>
          <a:effectLst>
            <a:reflection algn="bl" blurRad="12700" dir="5400000" dist="5000" endPos="28000" rotWithShape="0" stA="33000" sy="-100000"/>
          </a:effectLst>
          <a:scene3d>
            <a:camera prst="orthographicFront"/>
            <a:lightRig dir="t" rig="threeP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46" name="Picture 6"/>
          <p:cNvPicPr>
            <a:picLocks noChangeArrowheads="1" noChangeAspect="1"/>
          </p:cNvPicPr>
          <p:nvPr/>
        </p:nvPicPr>
        <p:blipFill>
          <a:blip cstate="print" r:embed="rId8"/>
          <a:stretch>
            <a:fillRect/>
          </a:stretch>
        </p:blipFill>
        <p:spPr bwMode="auto">
          <a:xfrm>
            <a:off x="6804248" y="3789040"/>
            <a:ext cx="1713802" cy="2448272"/>
          </a:xfrm>
          <a:prstGeom prst="roundRect">
            <a:avLst>
              <a:gd fmla="val 4167" name="adj"/>
            </a:avLst>
          </a:prstGeom>
          <a:solidFill>
            <a:srgbClr val="FFFFFF"/>
          </a:solidFill>
          <a:ln cap="sq" w="76200">
            <a:solidFill>
              <a:schemeClr val="accent3">
                <a:lumMod val="75000"/>
              </a:schemeClr>
            </a:solidFill>
            <a:miter lim="800000"/>
          </a:ln>
          <a:effectLst>
            <a:reflection algn="bl" blurRad="12700" dir="5400000" dist="5000" endPos="28000" rotWithShape="0" stA="28000" sy="-100000"/>
          </a:effectLst>
          <a:scene3d>
            <a:camera prst="orthographicFront"/>
            <a:lightRig dir="t" rig="threeP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714612" y="214290"/>
            <a:ext cx="3562707" cy="461665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ru-RU" smtClean="0" sz="2400">
                <a:latin charset="0" pitchFamily="34" typeface="Arial"/>
                <a:cs charset="0" pitchFamily="34" typeface="Arial"/>
              </a:rPr>
              <a:t>Старинные самовары</a:t>
            </a:r>
            <a:endParaRPr b="1" dirty="0" lang="ru-RU" sz="2400">
              <a:latin charset="0" pitchFamily="34" typeface="Arial"/>
              <a:cs charset="0" pitchFamily="34" typeface="Arial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7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8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13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14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id="17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19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2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id="23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25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26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id="29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31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32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563888" y="980728"/>
            <a:ext cx="2095498" cy="209549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779912" y="3645024"/>
            <a:ext cx="1619527" cy="27797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55576" y="2060848"/>
            <a:ext cx="2213061" cy="29527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084168" y="2060848"/>
            <a:ext cx="2088232" cy="283534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123728" y="332656"/>
            <a:ext cx="45963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Современные самовары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692696"/>
            <a:ext cx="31420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Проверь себя!</a:t>
            </a:r>
            <a:endPara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628800"/>
            <a:ext cx="7710957" cy="26161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1.Какой предмет был прообразом кастрюли?</a:t>
            </a:r>
          </a:p>
          <a:p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marL="1885950" lvl="3" indent="-514350">
              <a:buFont typeface="+mj-lt"/>
              <a:buAutoNum type="alphaUcPeriod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Ковш</a:t>
            </a:r>
          </a:p>
          <a:p>
            <a:pPr marL="1885950" lvl="3" indent="-514350">
              <a:buFont typeface="+mj-lt"/>
              <a:buAutoNum type="alphaUcPeriod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Сковорода</a:t>
            </a:r>
          </a:p>
          <a:p>
            <a:pPr marL="1885950" lvl="3" indent="-514350">
              <a:buFont typeface="+mj-lt"/>
              <a:buAutoNum type="alphaUcPeriod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Горшок</a:t>
            </a:r>
          </a:p>
          <a:p>
            <a:pPr marL="457200" indent="-457200">
              <a:buFont typeface="+mj-lt"/>
              <a:buAutoNum type="alphaLcParenR"/>
            </a:pP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http://ukusi.com/wp-content/uploads/2011/07/0177-300x201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2714612" y="4643446"/>
            <a:ext cx="2471741" cy="16717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764704"/>
            <a:ext cx="35973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Проверь себя!</a:t>
            </a:r>
            <a:endPara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628800"/>
            <a:ext cx="7910307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2. В какой стране появились первые тарелки?</a:t>
            </a:r>
          </a:p>
          <a:p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marL="1885950" lvl="3" indent="-514350">
              <a:buFont typeface="+mj-lt"/>
              <a:buAutoNum type="alphaUcPeriod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Франция</a:t>
            </a:r>
          </a:p>
          <a:p>
            <a:pPr marL="1885950" lvl="3" indent="-514350">
              <a:buFont typeface="+mj-lt"/>
              <a:buAutoNum type="alphaUcPeriod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Россия</a:t>
            </a:r>
          </a:p>
          <a:p>
            <a:pPr marL="1885950" lvl="3" indent="-514350">
              <a:buFont typeface="+mj-lt"/>
              <a:buAutoNum type="alphaUcPeriod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Греция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140177" y="4365104"/>
            <a:ext cx="412756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14290"/>
            <a:ext cx="8218917" cy="923330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ru-RU" smtClean="0" sz="5400">
                <a:solidFill>
                  <a:srgbClr val="FF0000"/>
                </a:solidFill>
                <a:latin charset="0" pitchFamily="66" typeface="Monotype Corsiva"/>
              </a:rPr>
              <a:t>Посуда – прошлое и настоящее</a:t>
            </a:r>
            <a:endParaRPr b="1" dirty="0" lang="ru-RU" sz="5400">
              <a:solidFill>
                <a:srgbClr val="FF0000"/>
              </a:solidFill>
              <a:latin charset="0" pitchFamily="66" typeface="Monotype Corsiva"/>
            </a:endParaRPr>
          </a:p>
        </p:txBody>
      </p:sp>
      <p:pic>
        <p:nvPicPr>
          <p:cNvPr id="1026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571472" y="1714488"/>
            <a:ext cx="3000375" cy="38100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rrowheads="1" noChangeAspect="1"/>
          </p:cNvPicPr>
          <p:nvPr/>
        </p:nvPicPr>
        <p:blipFill>
          <a:blip cstate="print" r:embed="rId3"/>
          <a:srcRect r="31"/>
          <a:stretch>
            <a:fillRect/>
          </a:stretch>
        </p:blipFill>
        <p:spPr bwMode="auto">
          <a:xfrm>
            <a:off x="4000496" y="1857364"/>
            <a:ext cx="4500594" cy="3714776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548680"/>
            <a:ext cx="31420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Проверь себя!</a:t>
            </a:r>
            <a:endPara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3688" y="1772816"/>
            <a:ext cx="6538200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3. Как называлась первая сковорода?</a:t>
            </a:r>
          </a:p>
          <a:p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marL="1885950" lvl="3" indent="-514350">
              <a:buFont typeface="+mj-lt"/>
              <a:buAutoNum type="alphaUcPeriod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Горшок</a:t>
            </a:r>
          </a:p>
          <a:p>
            <a:pPr marL="1885950" lvl="3" indent="-514350">
              <a:buFont typeface="+mj-lt"/>
              <a:buAutoNum type="alphaUcPeriod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Латка</a:t>
            </a:r>
          </a:p>
          <a:p>
            <a:pPr marL="1885950" lvl="3" indent="-514350">
              <a:buFont typeface="+mj-lt"/>
              <a:buAutoNum type="alphaUcPeriod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Блюдо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65882" y="4077072"/>
            <a:ext cx="4356063" cy="1427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620688"/>
            <a:ext cx="31420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Проверь себя!</a:t>
            </a:r>
            <a:endPara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412776"/>
            <a:ext cx="90349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 4.При правлении какого русского царя появились самовары?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2743200" lvl="5" indent="-457200">
              <a:buFont typeface="+mj-lt"/>
              <a:buAutoNum type="alphaU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Александр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II</a:t>
            </a:r>
          </a:p>
          <a:p>
            <a:pPr marL="2743200" lvl="5" indent="-457200">
              <a:buFont typeface="+mj-lt"/>
              <a:buAutoNum type="alphaU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Пётр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I</a:t>
            </a:r>
          </a:p>
          <a:p>
            <a:pPr marL="2743200" lvl="5" indent="-457200">
              <a:buFont typeface="+mj-lt"/>
              <a:buAutoNum type="alphaU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Николай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II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915816" y="3792822"/>
            <a:ext cx="2160240" cy="269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4632" y="1628800"/>
            <a:ext cx="539763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СПАСИБО</a:t>
            </a:r>
          </a:p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</a:t>
            </a:r>
          </a:p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ВНИМАНИЕ!</a:t>
            </a:r>
            <a:endParaRPr lang="ru-RU" sz="6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chkalovsk-tur.ru/images/foto/muzej1.jpg" id="3" name="Рисунок 2"/>
          <p:cNvPicPr/>
          <p:nvPr/>
        </p:nvPicPr>
        <p:blipFill>
          <a:blip r:embed="rId2"/>
          <a:srcRect r="13"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ln>
            <a:solidFill>
              <a:schemeClr val="tx1"/>
            </a:solidFill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rrowheads="1" noChangeAspect="1"/>
          </p:cNvPicPr>
          <p:nvPr/>
        </p:nvPicPr>
        <p:blipFill>
          <a:blip cstate="print" r:embed="rId2"/>
          <a:srcRect b="88"/>
          <a:stretch>
            <a:fillRect/>
          </a:stretch>
        </p:blipFill>
        <p:spPr bwMode="auto">
          <a:xfrm>
            <a:off x="-47352" y="0"/>
            <a:ext cx="925226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9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57554" y="214290"/>
            <a:ext cx="2814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КАСТРЮЛЯ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12933" y="928670"/>
            <a:ext cx="7135094" cy="5380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4509120"/>
            <a:ext cx="2266950" cy="21240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7" name="Picture 3" descr="http://ukusi.com/wp-content/uploads/2011/07/0177-300x201.jpg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4860032" y="1556793"/>
            <a:ext cx="3528392" cy="20882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8" name="Picture 4" descr="Кастрюля (Латунь, серебрение – Западная Европа, первая половина XIX века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4293096"/>
            <a:ext cx="2376264" cy="23762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395536" y="1556792"/>
            <a:ext cx="3278741" cy="199247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683568" y="980728"/>
            <a:ext cx="2539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Прообраз кастрюли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96136" y="980728"/>
            <a:ext cx="23234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Глиняные  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горшки</a:t>
            </a:r>
            <a:endParaRPr lang="ru-RU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64088" y="3861048"/>
            <a:ext cx="2461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Каменная кастрюля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3861048"/>
            <a:ext cx="3327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Первая кастрюля из чугуна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83768" y="260648"/>
            <a:ext cx="40120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Древние кастрюли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3933056"/>
            <a:ext cx="2925564" cy="241894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7544" y="1052736"/>
            <a:ext cx="3373272" cy="20882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084168" y="4005064"/>
            <a:ext cx="2746564" cy="23792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131840" y="3284984"/>
            <a:ext cx="3048828" cy="23042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5724128" y="1052736"/>
            <a:ext cx="2996855" cy="20882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142976" y="20002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35696" y="404664"/>
            <a:ext cx="48630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    Современные кастрюли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868" y="500042"/>
            <a:ext cx="20888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ТАРЕЛКА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929402" y="1285860"/>
            <a:ext cx="7008879" cy="4654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Глиняная тарел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140968"/>
            <a:ext cx="2483722" cy="30138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012160" y="3068960"/>
            <a:ext cx="2779051" cy="2952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843808" y="1484784"/>
            <a:ext cx="2857544" cy="12961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131840" y="3717032"/>
            <a:ext cx="2376264" cy="23762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67544" y="2420888"/>
            <a:ext cx="1947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Глиняная тарелка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228184" y="2420888"/>
            <a:ext cx="2240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Деревянная тарелка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843808" y="836712"/>
            <a:ext cx="28498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Первая тарелка из дерева </a:t>
            </a:r>
          </a:p>
          <a:p>
            <a:r>
              <a:rPr lang="ru-RU" b="1" dirty="0" smtClean="0"/>
              <a:t>появилась во </a:t>
            </a:r>
            <a:r>
              <a:rPr lang="ru-RU" b="1" i="1" dirty="0" smtClean="0"/>
              <a:t>Франции</a:t>
            </a:r>
            <a:endParaRPr lang="ru-RU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3203848" y="3068960"/>
            <a:ext cx="21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Оловянная тарелка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555776" y="188640"/>
            <a:ext cx="36711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Древние тарелки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1076</TotalTime>
  <Words>142</Words>
  <Application>Microsoft Office PowerPoint</Application>
  <PresentationFormat>Экран (4:3)</PresentationFormat>
  <Paragraphs>56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NN</cp:lastModifiedBy>
  <cp:revision>142</cp:revision>
  <dcterms:created xsi:type="dcterms:W3CDTF">2013-04-08T09:07:27Z</dcterms:created>
  <dcterms:modified xsi:type="dcterms:W3CDTF">2014-01-13T16:58:09Z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3117309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