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58" autoAdjust="0"/>
  </p:normalViewPr>
  <p:slideViewPr>
    <p:cSldViewPr>
      <p:cViewPr varScale="1">
        <p:scale>
          <a:sx n="87" d="100"/>
          <a:sy n="87" d="100"/>
        </p:scale>
        <p:origin x="15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CF8800A-D476-4D79-B4A9-B9DAC5905ED4}" type="datetimeFigureOut">
              <a:rPr lang="ru-RU" smtClean="0"/>
              <a:pPr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FF1A6B9-56C3-44C4-8224-880172FC79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3168352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Построение прямой юбки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9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515719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Исп. Волкова Л.А учитель технологии МКОУ СОШ№4         </a:t>
            </a:r>
          </a:p>
          <a:p>
            <a:r>
              <a:rPr lang="ru-RU" sz="2400" dirty="0" smtClean="0"/>
              <a:t>                     г.Солнечногорск </a:t>
            </a:r>
            <a:r>
              <a:rPr lang="ru-RU" sz="2400" dirty="0" err="1" smtClean="0"/>
              <a:t>Моск.обл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7444680" cy="11521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3.Через точки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провести горизонтальные линии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1484784"/>
            <a:ext cx="0" cy="4680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71600" y="1484784"/>
            <a:ext cx="4752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9552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28529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60932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71600" y="2924944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971600" y="6165304"/>
            <a:ext cx="51125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7488832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ББ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=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+1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провести  вертикальную линию и точки пересечения обозначить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>
            <a:endCxn id="20" idx="3"/>
          </p:cNvCxnSpPr>
          <p:nvPr/>
        </p:nvCxnSpPr>
        <p:spPr>
          <a:xfrm>
            <a:off x="1187624" y="1196752"/>
            <a:ext cx="47316" cy="50092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58" idx="1"/>
          </p:cNvCxnSpPr>
          <p:nvPr/>
        </p:nvCxnSpPr>
        <p:spPr>
          <a:xfrm>
            <a:off x="1187624" y="1196752"/>
            <a:ext cx="4896544" cy="4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15616" y="2708920"/>
            <a:ext cx="5040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87624" y="6165304"/>
            <a:ext cx="5040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9592" y="112474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42088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99592" y="602128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156176" y="249289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Б1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691680" y="548680"/>
            <a:ext cx="2880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58" idx="1"/>
          </p:cNvCxnSpPr>
          <p:nvPr/>
        </p:nvCxnSpPr>
        <p:spPr>
          <a:xfrm flipH="1" flipV="1">
            <a:off x="6084168" y="1237402"/>
            <a:ext cx="72008" cy="4927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084168" y="105273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6228184" y="5949280"/>
            <a:ext cx="45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940152" y="234888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59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0"/>
            <a:ext cx="7560840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Ширина заднего полотнища юбки: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ББ2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ББ1:2              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точку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провести вертикальную линию и точки пересечения обозначить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,Н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547664" y="620688"/>
            <a:ext cx="2880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43608" y="1700808"/>
            <a:ext cx="72008" cy="4608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43608" y="1700808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868144" y="1700808"/>
            <a:ext cx="72008" cy="4680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115616" y="6309320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043608" y="3284984"/>
            <a:ext cx="48965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347864" y="1700808"/>
            <a:ext cx="72008" cy="4680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83568" y="15567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755576" y="60932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755576" y="306896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5940152" y="14847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6012160" y="3140968"/>
            <a:ext cx="437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Б1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6012160" y="6093296"/>
            <a:ext cx="52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3131840" y="14127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3419872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Б2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3203848" y="6309319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Н2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1403648" y="4149080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Заднее полотнище юбки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707905" y="414908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Переднее полотнище юбки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203848" y="292494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66" grpId="0"/>
      <p:bldP spid="67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7848872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Отрезки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разделить пополам, полученные точки обозначить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(слева)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(справа),затем из них провести вертикальные линии вверх. Точки пересечения обозначить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(слева)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(справа).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15616" y="1988840"/>
            <a:ext cx="51650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15616" y="1988840"/>
            <a:ext cx="4392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10484" y="6525344"/>
            <a:ext cx="4369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08104" y="1988840"/>
            <a:ext cx="72008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15616" y="3573016"/>
            <a:ext cx="44644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31840" y="1988840"/>
            <a:ext cx="72008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27584" y="1844824"/>
            <a:ext cx="360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9684568" y="134076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27584" y="335699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827584" y="63813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580112" y="177281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Т1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580112" y="335699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Б1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652120" y="623731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2915816" y="1700808"/>
            <a:ext cx="593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131840" y="328498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Б2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987824" y="645333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Н2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1619672" y="32129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Б3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 rot="5001854">
            <a:off x="1976535" y="3387656"/>
            <a:ext cx="437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46" name="TextBox 45"/>
          <p:cNvSpPr txBox="1"/>
          <p:nvPr/>
        </p:nvSpPr>
        <p:spPr>
          <a:xfrm rot="3920191">
            <a:off x="4185989" y="3376793"/>
            <a:ext cx="512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7" name="TextBox 46"/>
          <p:cNvSpPr txBox="1"/>
          <p:nvPr/>
        </p:nvSpPr>
        <p:spPr>
          <a:xfrm>
            <a:off x="3851920" y="321297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Б4</a:t>
            </a:r>
            <a:endParaRPr lang="ru-RU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V="1">
            <a:off x="2051720" y="1988840"/>
            <a:ext cx="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4283968" y="1988840"/>
            <a:ext cx="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835696" y="1628800"/>
            <a:ext cx="521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Т3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3923928" y="16288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9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7. Рассчитать сумму растворов вытачек(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боковая+задняя+передняя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=(Сб+1)-(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+1).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Боковая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вытачка=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                                   Задняя вытачка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больше передней 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см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Z=12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см.                                     Боковая вытачка=6см.,                       задняя=3,5см.,                                 передняя=2,5см.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723900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 Построение боковой вытачки:                                         от (.)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влево и вправо отложить по половине раствора боковой вытачки , слева – (.)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справа-(.)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(..)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соединить плавной выпуклой линией.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2420888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624" y="2420888"/>
            <a:ext cx="4104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92080" y="2420888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187624" y="6669360"/>
            <a:ext cx="4104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187624" y="3861048"/>
            <a:ext cx="4104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131840" y="2420888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2420888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139952" y="2420888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915816" y="21328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131840" y="386104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Б2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 rot="18750093">
            <a:off x="2577590" y="2017914"/>
            <a:ext cx="375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5" name="TextBox 34"/>
          <p:cNvSpPr txBox="1"/>
          <p:nvPr/>
        </p:nvSpPr>
        <p:spPr>
          <a:xfrm rot="726321">
            <a:off x="3270185" y="2015286"/>
            <a:ext cx="407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2411760" y="2132856"/>
            <a:ext cx="593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Т5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347864" y="2132856"/>
            <a:ext cx="737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Т6</a:t>
            </a:r>
            <a:endParaRPr lang="ru-RU" dirty="0"/>
          </a:p>
        </p:txBody>
      </p:sp>
      <p:sp>
        <p:nvSpPr>
          <p:cNvPr id="40" name="Дуга 39"/>
          <p:cNvSpPr/>
          <p:nvPr/>
        </p:nvSpPr>
        <p:spPr>
          <a:xfrm rot="21260515">
            <a:off x="2116428" y="1983892"/>
            <a:ext cx="1008112" cy="3473726"/>
          </a:xfrm>
          <a:prstGeom prst="arc">
            <a:avLst>
              <a:gd name="adj1" fmla="val 17074035"/>
              <a:gd name="adj2" fmla="val 7910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16200000">
            <a:off x="1777788" y="3277764"/>
            <a:ext cx="4161600" cy="1453495"/>
          </a:xfrm>
          <a:prstGeom prst="arc">
            <a:avLst>
              <a:gd name="adj1" fmla="val 17060221"/>
              <a:gd name="adj2" fmla="val 206416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0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7239000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9. Построение задней вытачки:                                 от точки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отложить влево и вправо по половине раствора задней вытачки. Длина вытачки 12-15см. Полученные точки соединить.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5616" y="2348880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15616" y="2348880"/>
            <a:ext cx="4392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08104" y="2348880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15616" y="6597352"/>
            <a:ext cx="4392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115616" y="3717032"/>
            <a:ext cx="4392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03848" y="2348880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123728" y="2348880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355976" y="2348880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907704" y="19888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Т3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907704" y="36450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Б3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55576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755576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827584" y="6381328"/>
            <a:ext cx="335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3203848" y="3645024"/>
            <a:ext cx="65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Б2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3059832" y="65253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Н2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987824" y="198884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Т2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 rot="20315841">
            <a:off x="1690476" y="1938691"/>
            <a:ext cx="4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56" name="TextBox 55"/>
          <p:cNvSpPr txBox="1"/>
          <p:nvPr/>
        </p:nvSpPr>
        <p:spPr>
          <a:xfrm rot="557513">
            <a:off x="2193736" y="1942495"/>
            <a:ext cx="438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57" name="TextBox 56"/>
          <p:cNvSpPr txBox="1"/>
          <p:nvPr/>
        </p:nvSpPr>
        <p:spPr>
          <a:xfrm rot="3936075">
            <a:off x="2069057" y="2948716"/>
            <a:ext cx="329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.</a:t>
            </a:r>
            <a:endParaRPr lang="ru-RU" sz="3600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1907704" y="2348880"/>
            <a:ext cx="21602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2123728" y="2348880"/>
            <a:ext cx="21602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555776" y="19888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Т5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3491880" y="1988840"/>
            <a:ext cx="593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Т6</a:t>
            </a:r>
            <a:endParaRPr lang="ru-RU" dirty="0"/>
          </a:p>
        </p:txBody>
      </p:sp>
      <p:sp>
        <p:nvSpPr>
          <p:cNvPr id="71" name="Дуга 70"/>
          <p:cNvSpPr/>
          <p:nvPr/>
        </p:nvSpPr>
        <p:spPr>
          <a:xfrm rot="21258633">
            <a:off x="2123655" y="1699336"/>
            <a:ext cx="1088114" cy="3672408"/>
          </a:xfrm>
          <a:prstGeom prst="arc">
            <a:avLst>
              <a:gd name="adj1" fmla="val 17363204"/>
              <a:gd name="adj2" fmla="val 49851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Дуга 72"/>
          <p:cNvSpPr/>
          <p:nvPr/>
        </p:nvSpPr>
        <p:spPr>
          <a:xfrm rot="11883054">
            <a:off x="3439124" y="682928"/>
            <a:ext cx="962522" cy="3530568"/>
          </a:xfrm>
          <a:prstGeom prst="arc">
            <a:avLst>
              <a:gd name="adj1" fmla="val 17065136"/>
              <a:gd name="adj2" fmla="val 21331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7239000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10.Построение передней вытачки:                                    от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отложить по половине раствора передней вытачки. Длина вытачки 7-9см.Оформить вытачку аналогично задней.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59632" y="1988840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59632" y="1988840"/>
            <a:ext cx="43924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652120" y="1988840"/>
            <a:ext cx="72008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59632" y="6453336"/>
            <a:ext cx="44644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59632" y="3429000"/>
            <a:ext cx="44644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347864" y="1988840"/>
            <a:ext cx="72008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267744" y="1988840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499992" y="1988840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283968" y="16288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Т4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 rot="19698313">
            <a:off x="4094687" y="1582092"/>
            <a:ext cx="518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4499992" y="162880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4355976" y="2276872"/>
            <a:ext cx="38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</a:t>
            </a:r>
            <a:endParaRPr lang="ru-RU" sz="2800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355976" y="1988840"/>
            <a:ext cx="144016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4499992" y="1988840"/>
            <a:ext cx="144016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051720" y="1988840"/>
            <a:ext cx="216024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2267744" y="1988840"/>
            <a:ext cx="216024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Дуга 55"/>
          <p:cNvSpPr/>
          <p:nvPr/>
        </p:nvSpPr>
        <p:spPr>
          <a:xfrm>
            <a:off x="1331640" y="1628800"/>
            <a:ext cx="2016224" cy="3816424"/>
          </a:xfrm>
          <a:prstGeom prst="arc">
            <a:avLst>
              <a:gd name="adj1" fmla="val 17393395"/>
              <a:gd name="adj2" fmla="val 213236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12015314">
            <a:off x="3608594" y="786674"/>
            <a:ext cx="1145735" cy="3374834"/>
          </a:xfrm>
          <a:prstGeom prst="arc">
            <a:avLst>
              <a:gd name="adj1" fmla="val 17424556"/>
              <a:gd name="adj2" fmla="val 178889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7239000" cy="58326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11.В итоге мы получили :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1124744"/>
            <a:ext cx="0" cy="4896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187624" y="1124744"/>
            <a:ext cx="1843593" cy="12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87624" y="2636912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624" y="6021288"/>
            <a:ext cx="22322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347864" y="2636912"/>
            <a:ext cx="72008" cy="338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Дуга 19"/>
          <p:cNvSpPr/>
          <p:nvPr/>
        </p:nvSpPr>
        <p:spPr>
          <a:xfrm>
            <a:off x="1475656" y="476672"/>
            <a:ext cx="1850504" cy="4392488"/>
          </a:xfrm>
          <a:prstGeom prst="arc">
            <a:avLst>
              <a:gd name="adj1" fmla="val 17560897"/>
              <a:gd name="adj2" fmla="val 106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123728" y="1124744"/>
            <a:ext cx="72008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907704" y="1124744"/>
            <a:ext cx="288032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2" idx="0"/>
          </p:cNvCxnSpPr>
          <p:nvPr/>
        </p:nvCxnSpPr>
        <p:spPr>
          <a:xfrm>
            <a:off x="2288102" y="11967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2195736" y="1124744"/>
            <a:ext cx="144016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619672" y="357301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Заднее полотнище юбки</a:t>
            </a:r>
            <a:endParaRPr lang="ru-RU" dirty="0"/>
          </a:p>
        </p:txBody>
      </p:sp>
      <p:cxnSp>
        <p:nvCxnSpPr>
          <p:cNvPr id="42" name="Прямая соединительная линия 41"/>
          <p:cNvCxnSpPr>
            <a:stCxn id="58" idx="2"/>
          </p:cNvCxnSpPr>
          <p:nvPr/>
        </p:nvCxnSpPr>
        <p:spPr>
          <a:xfrm>
            <a:off x="4652401" y="1114294"/>
            <a:ext cx="1935823" cy="10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588224" y="1124744"/>
            <a:ext cx="0" cy="4896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355976" y="6021288"/>
            <a:ext cx="22322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4355976" y="2636912"/>
            <a:ext cx="2232248" cy="1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355976" y="2636912"/>
            <a:ext cx="0" cy="338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Дуга 57"/>
          <p:cNvSpPr/>
          <p:nvPr/>
        </p:nvSpPr>
        <p:spPr>
          <a:xfrm rot="11686601">
            <a:off x="4521853" y="-355588"/>
            <a:ext cx="1360178" cy="4010603"/>
          </a:xfrm>
          <a:prstGeom prst="arc">
            <a:avLst>
              <a:gd name="adj1" fmla="val 17602808"/>
              <a:gd name="adj2" fmla="val 17686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5580112" y="1124744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5436096" y="1124744"/>
            <a:ext cx="14401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5580112" y="1124744"/>
            <a:ext cx="14401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716017" y="3573016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Переднее полотнище юбки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7239000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Модели прямой юбки</a:t>
            </a:r>
            <a:endParaRPr lang="ru-RU" sz="4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рямые длинные юбки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168352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Прямая юбка узкой формы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52736"/>
            <a:ext cx="3024336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Прямая юбка узкой формы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052736"/>
            <a:ext cx="2880320" cy="5400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Прямая юбка с разрезом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052736"/>
            <a:ext cx="3240360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Прямая юбка с разрезом 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1052736"/>
            <a:ext cx="3024336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Прямая юбка средней длины 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052736"/>
            <a:ext cx="3312368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Фасоны прямых юбок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1124744"/>
            <a:ext cx="3744416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Прямая юбка средней длины 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5936" y="1124744"/>
            <a:ext cx="3456384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 descr="http://shpilca.su/images/123/19%20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1052736"/>
            <a:ext cx="3411637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Снятие мерок с фигуры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132856"/>
            <a:ext cx="4536504" cy="4322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Для построения чертежа юбки нужно снять следующие мерки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stranamam.ru/data/cache/2013mar/16/33/7654022_87049nothumb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356992"/>
            <a:ext cx="331236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Спасибо </a:t>
            </a:r>
            <a:endParaRPr lang="en-US" sz="8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8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3672408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96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ladies.academ.org/files/u4/nasti/071026_ad_mero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60648"/>
            <a:ext cx="3744416" cy="6336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1560" y="198884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полуобхват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талии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501008"/>
            <a:ext cx="3384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записывается в половину величины измерения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260648"/>
            <a:ext cx="3816424" cy="1656184"/>
          </a:xfrm>
        </p:spPr>
        <p:txBody>
          <a:bodyPr/>
          <a:lstStyle/>
          <a:p>
            <a:pPr>
              <a:buNone/>
            </a:pPr>
            <a:r>
              <a:rPr lang="en-US" sz="8000" dirty="0" smtClean="0"/>
              <a:t>   </a:t>
            </a:r>
            <a:r>
              <a:rPr lang="ru-RU" sz="8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8000" dirty="0" smtClean="0"/>
              <a:t>                    </a:t>
            </a:r>
          </a:p>
        </p:txBody>
      </p:sp>
      <p:pic>
        <p:nvPicPr>
          <p:cNvPr id="9" name="Рисунок 8" descr="http://ladies.academ.org/files/u4/nasti/071026_ad_mero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3888432" cy="6336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95536" y="3068960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записывается в половину величины измерения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700808"/>
            <a:ext cx="3798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Полуобхват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бедер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260648"/>
            <a:ext cx="4032448" cy="180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8000" dirty="0" smtClean="0"/>
              <a:t> 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 изд.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роизводим измерения длины будущего издел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2656"/>
            <a:ext cx="3600400" cy="62646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95536" y="3645024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записывается в полную величину измерения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700808"/>
            <a:ext cx="4032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Длина изделия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снимается  до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длины  желаемой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260648"/>
            <a:ext cx="6696744" cy="5400600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solidFill>
                  <a:schemeClr val="tx2">
                    <a:lumMod val="75000"/>
                  </a:schemeClr>
                </a:solidFill>
              </a:rPr>
              <a:t>Построение чертежа изделия</a:t>
            </a:r>
          </a:p>
        </p:txBody>
      </p:sp>
      <p:pic>
        <p:nvPicPr>
          <p:cNvPr id="6" name="Рисунок 5" descr="http://www.stranamam.ru/data/cache/2013mar/16/33/7654022_87049nothumb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977680"/>
            <a:ext cx="2880320" cy="2691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sewkit.ru/gallery/goods/123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6149">
            <a:off x="5981217" y="478332"/>
            <a:ext cx="2129995" cy="42264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://www.fabrics.ru/images/gamma/c/b/g5942147132.jpg"/>
          <p:cNvPicPr/>
          <p:nvPr/>
        </p:nvPicPr>
        <p:blipFill>
          <a:blip r:embed="rId4" cstate="print"/>
          <a:srcRect t="18750" b="18750"/>
          <a:stretch>
            <a:fillRect/>
          </a:stretch>
        </p:blipFill>
        <p:spPr bwMode="auto">
          <a:xfrm rot="21404188">
            <a:off x="3632304" y="5636865"/>
            <a:ext cx="4773516" cy="7949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http://votrube.ru/uploads/posts/2009-02/1235748192_1208169794_254b0faecee666f2abbce0695ff567f0_full.jpg"/>
          <p:cNvPicPr/>
          <p:nvPr/>
        </p:nvPicPr>
        <p:blipFill>
          <a:blip r:embed="rId5" cstate="print"/>
          <a:srcRect l="11048" r="48641"/>
          <a:stretch>
            <a:fillRect/>
          </a:stretch>
        </p:blipFill>
        <p:spPr bwMode="auto">
          <a:xfrm rot="1066027">
            <a:off x="3635896" y="2852936"/>
            <a:ext cx="1224136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7239000" cy="8640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Строим прямой угол с вершиной в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.) 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15616" y="1844824"/>
            <a:ext cx="0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15616" y="1844824"/>
            <a:ext cx="3816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27584" y="1556792"/>
            <a:ext cx="37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216024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2.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 0,5 С б – 4,5 см.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расчетах первая точка от которой откладывается данная величина , вторая- которую получаем , стрелка показывает ,в каком направлении нужно откладывать.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619672" y="620688"/>
            <a:ext cx="0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31640" y="2924944"/>
            <a:ext cx="0" cy="3271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331640" y="2924944"/>
            <a:ext cx="4032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43608" y="270892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1043608" y="41490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187624" y="393305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3.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=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 изд</a:t>
            </a:r>
            <a:r>
              <a:rPr lang="ru-RU" b="1" dirty="0" smtClean="0"/>
              <a:t>.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763688" y="692696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87624" y="1196752"/>
            <a:ext cx="72008" cy="4824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115616" y="1268760"/>
            <a:ext cx="4104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99592" y="1052736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</a:t>
            </a:r>
            <a:endParaRPr lang="ru-RU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899592" y="270892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Б</a:t>
            </a:r>
            <a:endParaRPr lang="ru-RU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899592" y="58772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</a:t>
            </a:r>
            <a:endParaRPr lang="ru-RU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1115616" y="2708920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 flipH="1">
            <a:off x="1115616" y="580526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654</TotalTime>
  <Words>445</Words>
  <Application>Microsoft Office PowerPoint</Application>
  <PresentationFormat>Экран (4:3)</PresentationFormat>
  <Paragraphs>108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Times New Roman</vt:lpstr>
      <vt:lpstr>Trebuchet MS</vt:lpstr>
      <vt:lpstr>Wingdings</vt:lpstr>
      <vt:lpstr>Wingdings 2</vt:lpstr>
      <vt:lpstr>Изящная</vt:lpstr>
      <vt:lpstr>Построение прямой юбки </vt:lpstr>
      <vt:lpstr>Снятие мерок с фигуры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прямой юбки </dc:title>
  <dc:creator>Admin</dc:creator>
  <cp:lastModifiedBy>Олег</cp:lastModifiedBy>
  <cp:revision>129</cp:revision>
  <dcterms:created xsi:type="dcterms:W3CDTF">2013-09-14T16:37:06Z</dcterms:created>
  <dcterms:modified xsi:type="dcterms:W3CDTF">2013-09-16T03:51:10Z</dcterms:modified>
</cp:coreProperties>
</file>