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04.11.2014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04.11.2014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0"/>
            <a:ext cx="8083624" cy="12687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Урок технологии </a:t>
            </a:r>
            <a:br>
              <a:rPr lang="ru-RU" dirty="0" smtClean="0"/>
            </a:br>
            <a:r>
              <a:rPr lang="ru-RU" dirty="0" smtClean="0"/>
              <a:t>5 класс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pPr algn="ctr"/>
            <a:r>
              <a:rPr lang="ru-RU" sz="5400" dirty="0" smtClean="0"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Тема урока: «Построение основы чертежа </a:t>
            </a:r>
            <a:r>
              <a:rPr lang="ru-RU" sz="5400" dirty="0" smtClean="0"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фартука в масштабе 1:4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355976" y="5229200"/>
            <a:ext cx="43204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Подготовил:  учитель технологии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МБОУ СОШ № 10 г. Нижняя Салда </a:t>
            </a:r>
          </a:p>
          <a:p>
            <a:pPr algn="ctr"/>
            <a:r>
              <a:rPr lang="ru-RU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Гатина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Н.Т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26" name="Picture 2" descr="C:\Users\норд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6610" y="3573016"/>
            <a:ext cx="3109786" cy="32849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7884368" y="1196752"/>
            <a:ext cx="72008" cy="36004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H="1">
            <a:off x="7308304" y="1196752"/>
            <a:ext cx="57606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7308304" y="1196752"/>
            <a:ext cx="0" cy="100811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6300192" y="2204864"/>
            <a:ext cx="158417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6300192" y="4797152"/>
            <a:ext cx="165618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6300192" y="2204864"/>
            <a:ext cx="0" cy="25922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6804248" y="2852936"/>
            <a:ext cx="648072" cy="0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6804248" y="2780928"/>
            <a:ext cx="0" cy="648072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6804248" y="3429000"/>
            <a:ext cx="648072" cy="0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V="1">
            <a:off x="7452320" y="2852936"/>
            <a:ext cx="0" cy="576064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971600" y="1268760"/>
            <a:ext cx="41044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8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Обведите контур чертежа нагрудника и нижней части фартука основной линией, а месторасположение кармана – штриховой линией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220072" y="1700808"/>
            <a:ext cx="338437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004048" y="1340768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8316416" y="1340768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П2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860032" y="2060848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П1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8388424" y="2132856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П3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220072" y="2924944"/>
            <a:ext cx="338437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4932040" y="263691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860032" y="3356992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Б1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8316416" y="2564904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Б2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8388424" y="335699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Б3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827584" y="980728"/>
            <a:ext cx="3312368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9.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Постройте чертеж пояса в форме прямоугольника шириной ПП1 = 6 см и длиной ПП2: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ПП2 = 2*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___см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971600" y="3212976"/>
            <a:ext cx="36004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10.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Постройте чертеж бретелей в форме прямоугольника шириной ББ1 = 6 см и длиной ББ2: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ББ2 =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Дтп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Пбр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______см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620688"/>
            <a:ext cx="60486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ЗАДАНИЕ НА ДОМ 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19672" y="2420888"/>
            <a:ext cx="65527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Кто не успел построить чертеж, доделать дома.</a:t>
            </a:r>
          </a:p>
          <a:p>
            <a:pPr algn="ctr"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следующий урок принести цветную бумагу, ножницы, клей, линейку.</a:t>
            </a:r>
          </a:p>
          <a:p>
            <a:pPr algn="ctr"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Знать мерки для построения чертежа фартука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2060848"/>
            <a:ext cx="743255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 </a:t>
            </a:r>
            <a:endParaRPr lang="ru-RU" sz="8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норд\Desktop\118708112729f57367bc9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4356152"/>
            <a:ext cx="3203848" cy="28024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404664"/>
            <a:ext cx="5400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Цель работы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: 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31640" y="1484784"/>
            <a:ext cx="7128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Научиться строить чертеж основы фартука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9792" y="2348880"/>
            <a:ext cx="37444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Оборудование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: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63688" y="3501008"/>
            <a:ext cx="525658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Учебник</a:t>
            </a:r>
          </a:p>
          <a:p>
            <a:pPr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Рабочая тетрадь</a:t>
            </a:r>
          </a:p>
          <a:p>
            <a:pPr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Линейка</a:t>
            </a:r>
          </a:p>
          <a:p>
            <a:pPr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карандаш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5736" y="404664"/>
            <a:ext cx="5040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Мерки для построения чертежа фартука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31640" y="2204864"/>
            <a:ext cx="676875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+mj-lt"/>
              <a:buAutoNum type="arabicPeriod"/>
            </a:pPr>
            <a:r>
              <a:rPr lang="ru-RU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полуобхват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талии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Сб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полуобхват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бедер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– длина изделия 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Шг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– ширина груди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Дтп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– длина талии переда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548680"/>
            <a:ext cx="4608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Ход работы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87624" y="1700808"/>
            <a:ext cx="3672408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Выше середины листа поставьте точку  Т и проведите влево от нее горизонтальную линию. Это будет линия талии. Через ту же точку Т проведите вертикальную линию и отложить на ней  вверх отрезок  ТВ, равный длине нагрудника, а в низ – длину нижней части фартука ТН.</a:t>
            </a:r>
          </a:p>
          <a:p>
            <a:pPr marL="342900" indent="-342900" algn="ctr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r>
              <a:rPr lang="ru-RU" dirty="0" smtClean="0"/>
              <a:t>ТВ</a:t>
            </a:r>
            <a:r>
              <a:rPr lang="ru-RU" b="1" dirty="0" smtClean="0"/>
              <a:t>=  </a:t>
            </a:r>
            <a:r>
              <a:rPr lang="ru-RU" b="1" dirty="0" err="1" smtClean="0"/>
              <a:t>Дтп</a:t>
            </a:r>
            <a:r>
              <a:rPr lang="ru-RU" b="1" dirty="0" smtClean="0"/>
              <a:t> </a:t>
            </a:r>
            <a:r>
              <a:rPr lang="ru-RU" dirty="0" smtClean="0"/>
              <a:t>: 2 = ______ см.</a:t>
            </a:r>
          </a:p>
          <a:p>
            <a:pPr marL="342900" indent="-342900" algn="ctr"/>
            <a:r>
              <a:rPr lang="ru-RU" dirty="0" smtClean="0"/>
              <a:t>ТН = </a:t>
            </a:r>
            <a:r>
              <a:rPr lang="ru-RU" b="1" dirty="0" err="1" smtClean="0"/>
              <a:t>Ди</a:t>
            </a:r>
            <a:r>
              <a:rPr lang="ru-RU" dirty="0" smtClean="0"/>
              <a:t> = _______ см</a:t>
            </a:r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8244408" y="1916832"/>
            <a:ext cx="72008" cy="34563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6444208" y="3140968"/>
            <a:ext cx="1800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300192" y="2708920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Линия талии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8172400" y="1916832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8244408" y="3068960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 flipH="1" flipV="1">
            <a:off x="8244408" y="5373216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8244408" y="1556792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</a:t>
            </a:r>
            <a:endParaRPr lang="ru-RU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8388424" y="292494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Т</a:t>
            </a:r>
            <a:endParaRPr lang="ru-RU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8316416" y="530120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Н</a:t>
            </a:r>
            <a:endParaRPr lang="ru-RU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8244408" y="1412776"/>
            <a:ext cx="72008" cy="33843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H="1">
            <a:off x="6516216" y="1484784"/>
            <a:ext cx="17281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6516216" y="2924944"/>
            <a:ext cx="17281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6588224" y="4797152"/>
            <a:ext cx="17281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Овал 9"/>
          <p:cNvSpPr/>
          <p:nvPr/>
        </p:nvSpPr>
        <p:spPr>
          <a:xfrm>
            <a:off x="8172400" y="1412776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8172400" y="2852936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8244408" y="4725144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516216" y="1196752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Линия верха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6516216" y="2564904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Линия талии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6588224" y="4437112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Линия низа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1187624" y="1412776"/>
            <a:ext cx="388843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2. Проведите горизонтальные линии из точек В и Н. Получились следующие конструктивные линии: Линию верха и линию низа фартука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8244408" y="1268760"/>
            <a:ext cx="72008" cy="35283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H="1">
            <a:off x="6660232" y="1268760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6660232" y="2492896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6732240" y="4725144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Овал 9"/>
          <p:cNvSpPr/>
          <p:nvPr/>
        </p:nvSpPr>
        <p:spPr>
          <a:xfrm>
            <a:off x="8244408" y="4653136"/>
            <a:ext cx="144016" cy="1223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8172400" y="2420888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8172400" y="1268760"/>
            <a:ext cx="144016" cy="1223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596336" y="1196752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7452320" y="836712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В1</a:t>
            </a:r>
            <a:endParaRPr lang="ru-RU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8316416" y="105273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8244408" y="227687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8388424" y="450912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1115616" y="1340768"/>
            <a:ext cx="41764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3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От точки В влево отложите половину ширины нагрудника и поставьте точку В1</a:t>
            </a:r>
          </a:p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ВВ1 =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Шг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: 4 =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_</a:t>
            </a:r>
            <a:r>
              <a:rPr lang="ru-RU" sz="2400" dirty="0" err="1" smtClean="0"/>
              <a:t>_________см</a:t>
            </a:r>
            <a:endParaRPr lang="ru-RU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7956376" y="1124744"/>
            <a:ext cx="72008" cy="36724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H="1">
            <a:off x="6444208" y="1124744"/>
            <a:ext cx="15121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6516216" y="4725144"/>
            <a:ext cx="15121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6444208" y="2348880"/>
            <a:ext cx="15121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7452320" y="1124744"/>
            <a:ext cx="72008" cy="3600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7884368" y="1052736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7380312" y="1052736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7380312" y="2276872"/>
            <a:ext cx="194320" cy="1223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7452320" y="4653136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7956376" y="4653136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7956376" y="2276872"/>
            <a:ext cx="122312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7308304" y="69269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В1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8028384" y="980728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8100392" y="213285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8100392" y="4509120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7020272" y="4365104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Н1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7020272" y="198884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Т1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971600" y="1196752"/>
            <a:ext cx="453650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4.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Из точки В1 проведите вертикальную линию до линии низа фартука. На пересечении этой вертикали с линией талии поставьте точку Т1, а на пересечении низа – точку Н1.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Полученный в результате построения прямоугольник ВВ1 Т1Т – нагрудник фартука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8316416" y="1196752"/>
            <a:ext cx="72008" cy="36724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H="1">
            <a:off x="7812360" y="1196752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7812360" y="1196752"/>
            <a:ext cx="72008" cy="36724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7884368" y="4869160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6660232" y="2492896"/>
            <a:ext cx="165618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6660232" y="2492896"/>
            <a:ext cx="0" cy="23762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6732240" y="4869160"/>
            <a:ext cx="165618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Овал 18"/>
          <p:cNvSpPr/>
          <p:nvPr/>
        </p:nvSpPr>
        <p:spPr>
          <a:xfrm>
            <a:off x="7740352" y="1124744"/>
            <a:ext cx="122312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8244408" y="1124744"/>
            <a:ext cx="122312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7812360" y="2420888"/>
            <a:ext cx="122312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8316416" y="2420888"/>
            <a:ext cx="122312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8316416" y="4797152"/>
            <a:ext cx="122312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6588224" y="2420888"/>
            <a:ext cx="122312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6660232" y="4797152"/>
            <a:ext cx="122312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7812360" y="4797152"/>
            <a:ext cx="122312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/>
          <p:cNvSpPr txBox="1"/>
          <p:nvPr/>
        </p:nvSpPr>
        <p:spPr>
          <a:xfrm>
            <a:off x="1331640" y="1268760"/>
            <a:ext cx="396044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5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 линии талии от точки Т влево отложите ширину нижней части фартука и поставьте точку Т2.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Велечина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отрезка ТТ2 определяется по формуле: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ТТ2 =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Сб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: 2) + Пб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___См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Из точки Т2 проведите вниз вертикальную линию до пересечения с линией низа. Обозначьте точку пересечения Н2. прямоугольник ТТ2 Н2Н – нижняя часть фартука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452320" y="90872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В1</a:t>
            </a:r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8316416" y="98072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32" name="TextBox 31"/>
          <p:cNvSpPr txBox="1"/>
          <p:nvPr/>
        </p:nvSpPr>
        <p:spPr>
          <a:xfrm>
            <a:off x="8388424" y="2276872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</a:t>
            </a:r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8388424" y="458112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</a:t>
            </a:r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7524328" y="4509120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Н1</a:t>
            </a:r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6228184" y="4653136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Н2</a:t>
            </a:r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6228184" y="220486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Т2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7452320" y="213285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Т1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8172400" y="1340768"/>
            <a:ext cx="72008" cy="35283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H="1">
            <a:off x="7596336" y="1340768"/>
            <a:ext cx="576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7596336" y="1340768"/>
            <a:ext cx="72008" cy="34563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7740352" y="4869160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6516216" y="2564904"/>
            <a:ext cx="17281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6588224" y="4869160"/>
            <a:ext cx="11521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 flipV="1">
            <a:off x="6516216" y="2492896"/>
            <a:ext cx="72008" cy="23762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6948264" y="3068960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6948264" y="3068960"/>
            <a:ext cx="0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6948264" y="3645024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Овал 21"/>
          <p:cNvSpPr/>
          <p:nvPr/>
        </p:nvSpPr>
        <p:spPr>
          <a:xfrm>
            <a:off x="7524328" y="1268760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8100392" y="1268760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6444208" y="2492896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8100392" y="2492896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7524328" y="2492896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7524328" y="2996952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6876256" y="2996952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7596336" y="3573016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6876256" y="3573016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7596336" y="4797152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8172400" y="4797152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6516216" y="4797152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TextBox 33"/>
          <p:cNvSpPr txBox="1"/>
          <p:nvPr/>
        </p:nvSpPr>
        <p:spPr>
          <a:xfrm>
            <a:off x="6084168" y="2348880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Т2</a:t>
            </a:r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6156176" y="4581128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Н2</a:t>
            </a:r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7164288" y="4509120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Н1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8316416" y="458112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</a:t>
            </a:r>
            <a:endParaRPr lang="ru-RU" dirty="0"/>
          </a:p>
        </p:txBody>
      </p:sp>
      <p:sp>
        <p:nvSpPr>
          <p:cNvPr id="38" name="TextBox 37"/>
          <p:cNvSpPr txBox="1"/>
          <p:nvPr/>
        </p:nvSpPr>
        <p:spPr>
          <a:xfrm>
            <a:off x="8316416" y="234888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</a:t>
            </a:r>
            <a:endParaRPr lang="ru-RU" dirty="0"/>
          </a:p>
        </p:txBody>
      </p:sp>
      <p:sp>
        <p:nvSpPr>
          <p:cNvPr id="39" name="TextBox 38"/>
          <p:cNvSpPr txBox="1"/>
          <p:nvPr/>
        </p:nvSpPr>
        <p:spPr>
          <a:xfrm>
            <a:off x="8244408" y="1124744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40" name="TextBox 39"/>
          <p:cNvSpPr txBox="1"/>
          <p:nvPr/>
        </p:nvSpPr>
        <p:spPr>
          <a:xfrm>
            <a:off x="7092280" y="1196752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В1</a:t>
            </a:r>
            <a:endParaRPr lang="ru-RU" dirty="0"/>
          </a:p>
        </p:txBody>
      </p:sp>
      <p:sp>
        <p:nvSpPr>
          <p:cNvPr id="41" name="TextBox 40"/>
          <p:cNvSpPr txBox="1"/>
          <p:nvPr/>
        </p:nvSpPr>
        <p:spPr>
          <a:xfrm>
            <a:off x="7164288" y="220486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Т1</a:t>
            </a:r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7380312" y="3068960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К1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7380312" y="364502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К2</a:t>
            </a:r>
            <a:endParaRPr lang="ru-RU" dirty="0"/>
          </a:p>
        </p:txBody>
      </p:sp>
      <p:sp>
        <p:nvSpPr>
          <p:cNvPr id="44" name="TextBox 43"/>
          <p:cNvSpPr txBox="1"/>
          <p:nvPr/>
        </p:nvSpPr>
        <p:spPr>
          <a:xfrm>
            <a:off x="6804248" y="3645024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К4</a:t>
            </a:r>
            <a:endParaRPr lang="ru-RU" dirty="0"/>
          </a:p>
        </p:txBody>
      </p:sp>
      <p:sp>
        <p:nvSpPr>
          <p:cNvPr id="45" name="TextBox 44"/>
          <p:cNvSpPr txBox="1"/>
          <p:nvPr/>
        </p:nvSpPr>
        <p:spPr>
          <a:xfrm>
            <a:off x="6660232" y="270892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К3</a:t>
            </a:r>
            <a:endParaRPr lang="ru-RU" dirty="0"/>
          </a:p>
        </p:txBody>
      </p:sp>
      <p:sp>
        <p:nvSpPr>
          <p:cNvPr id="46" name="TextBox 45"/>
          <p:cNvSpPr txBox="1"/>
          <p:nvPr/>
        </p:nvSpPr>
        <p:spPr>
          <a:xfrm>
            <a:off x="1187624" y="692696"/>
            <a:ext cx="446449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6.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Из точки Т1 отложите вниз отрезок  Т1 К1, величину которого рассчитайте по формуле: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Т1К1 =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Дтп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: 5 =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____см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Проведите через точку К1 горизонтальную линию, определяющую положение линии входа в карман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187624" y="3645024"/>
            <a:ext cx="38164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7.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Из точки К1 отложите глубину кармана К1К2: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К1К2 = 15 см.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 точки К1 отложите влево 15 см и поставьте точку К3, достройте квадрат К1К2К3К4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101</TotalTime>
  <Words>508</Words>
  <Application>Microsoft Office PowerPoint</Application>
  <PresentationFormat>Экран (4:3)</PresentationFormat>
  <Paragraphs>93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Солнцестояние</vt:lpstr>
      <vt:lpstr>    Урок технологии  5 класс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Урок технологии  5 класс</dc:title>
  <dc:creator>норд</dc:creator>
  <cp:lastModifiedBy>норд</cp:lastModifiedBy>
  <cp:revision>12</cp:revision>
  <dcterms:created xsi:type="dcterms:W3CDTF">2014-11-04T13:48:52Z</dcterms:created>
  <dcterms:modified xsi:type="dcterms:W3CDTF">2014-11-04T16:02:47Z</dcterms:modified>
</cp:coreProperties>
</file>