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2B18C61-4956-4709-A89B-59269D1A3B62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598B754-E309-4704-A657-55B354CDCA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18C61-4956-4709-A89B-59269D1A3B62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B754-E309-4704-A657-55B354CDCA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18C61-4956-4709-A89B-59269D1A3B62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B754-E309-4704-A657-55B354CDCA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2B18C61-4956-4709-A89B-59269D1A3B62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B754-E309-4704-A657-55B354CDCA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2B18C61-4956-4709-A89B-59269D1A3B62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598B754-E309-4704-A657-55B354CDCA4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B18C61-4956-4709-A89B-59269D1A3B62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598B754-E309-4704-A657-55B354CDCA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2B18C61-4956-4709-A89B-59269D1A3B62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598B754-E309-4704-A657-55B354CDCA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18C61-4956-4709-A89B-59269D1A3B62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B754-E309-4704-A657-55B354CDCA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B18C61-4956-4709-A89B-59269D1A3B62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598B754-E309-4704-A657-55B354CDCA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2B18C61-4956-4709-A89B-59269D1A3B62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598B754-E309-4704-A657-55B354CDCA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2B18C61-4956-4709-A89B-59269D1A3B62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598B754-E309-4704-A657-55B354CDCA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2B18C61-4956-4709-A89B-59269D1A3B62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598B754-E309-4704-A657-55B354CDCA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8062912" cy="2952328"/>
          </a:xfrm>
        </p:spPr>
        <p:txBody>
          <a:bodyPr>
            <a:normAutofit fontScale="90000"/>
          </a:bodyPr>
          <a:lstStyle/>
          <a:p>
            <a:r>
              <a:rPr b="1" dirty="0" i="1" lang="ru-RU" smtClean="0"/>
              <a:t/>
            </a:r>
            <a:br>
              <a:rPr b="1" dirty="0" i="1" lang="ru-RU" smtClean="0"/>
            </a:br>
            <a:r>
              <a:rPr b="1" dirty="0" i="1" lang="ru-RU" smtClean="0"/>
              <a:t/>
            </a:r>
            <a:br>
              <a:rPr b="1" dirty="0" i="1" lang="ru-RU" smtClean="0"/>
            </a:br>
            <a:r>
              <a:rPr b="1" dirty="0" i="1" lang="ru-RU" smtClean="0"/>
              <a:t>«Изготовление</a:t>
            </a:r>
            <a:r>
              <a:rPr b="1" dirty="0" i="1" lang="en-US" smtClean="0"/>
              <a:t> </a:t>
            </a:r>
            <a:r>
              <a:rPr b="1" dirty="0" i="1" lang="ru-RU" smtClean="0"/>
              <a:t>подарочной коробочки с использованием техники бумажной пластики»</a:t>
            </a: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  <p:pic>
        <p:nvPicPr>
          <p:cNvPr descr="DSC07900" id="1026" name="Рисунок 21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20288890">
            <a:off x="1436568" y="3318263"/>
            <a:ext cx="3470538" cy="2781462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724128" y="3861048"/>
            <a:ext cx="3240360" cy="193899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ru-RU" smtClean="0" sz="2400">
                <a:latin charset="0" pitchFamily="18" typeface="Times New Roman"/>
                <a:cs charset="0" pitchFamily="18" typeface="Times New Roman"/>
              </a:rPr>
              <a:t> Исп.  Волкова Л.А  </a:t>
            </a:r>
          </a:p>
          <a:p>
            <a:r>
              <a:rPr b="1" dirty="0" i="1" lang="ru-RU" smtClean="0" sz="2400">
                <a:latin charset="0" pitchFamily="18" typeface="Times New Roman"/>
                <a:cs charset="0" pitchFamily="18" typeface="Times New Roman"/>
              </a:rPr>
              <a:t> учитель технологии                       </a:t>
            </a:r>
          </a:p>
          <a:p>
            <a:r>
              <a:rPr b="1" dirty="0" i="1" lang="ru-RU" smtClean="0" sz="2400">
                <a:latin charset="0" pitchFamily="18" typeface="Times New Roman"/>
                <a:cs charset="0" pitchFamily="18" typeface="Times New Roman"/>
              </a:rPr>
              <a:t> МКОУ СОШ№4         </a:t>
            </a:r>
          </a:p>
          <a:p>
            <a:r>
              <a:rPr b="1" dirty="0" i="1" lang="ru-RU" smtClean="0" sz="2400">
                <a:latin charset="0" pitchFamily="18" typeface="Times New Roman"/>
                <a:cs charset="0" pitchFamily="18" typeface="Times New Roman"/>
              </a:rPr>
              <a:t> г.Солнечногорск       </a:t>
            </a:r>
          </a:p>
          <a:p>
            <a:r>
              <a:rPr b="1" dirty="0" i="1" lang="ru-RU" smtClean="0" sz="2400">
                <a:latin charset="0" pitchFamily="18" typeface="Times New Roman"/>
                <a:cs charset="0" pitchFamily="18" typeface="Times New Roman"/>
              </a:rPr>
              <a:t> Московская обл.</a:t>
            </a:r>
            <a:endParaRPr b="1" dirty="0" i="1" lang="ru-RU" sz="24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867328" cy="1340768"/>
          </a:xfrm>
        </p:spPr>
        <p:txBody>
          <a:bodyPr>
            <a:normAutofit/>
          </a:bodyPr>
          <a:lstStyle/>
          <a:p>
            <a:r>
              <a:rPr b="1" dirty="0" i="1" lang="ru-RU" smtClean="0" sz="4800">
                <a:latin charset="0" pitchFamily="18" typeface="Times New Roman"/>
                <a:cs charset="0" pitchFamily="18" typeface="Times New Roman"/>
              </a:rPr>
              <a:t>Приятных вам подарков!</a:t>
            </a:r>
            <a:endParaRPr b="1" dirty="0" i="1" lang="ru-RU" sz="48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6149" name="Picture 5"/>
          <p:cNvPicPr>
            <a:picLocks noChangeArrowheads="1" noChangeAspect="1"/>
          </p:cNvPicPr>
          <p:nvPr/>
        </p:nvPicPr>
        <p:blipFill>
          <a:blip cstate="print" r:embed="rId2"/>
          <a:srcRect b="3"/>
          <a:stretch>
            <a:fillRect/>
          </a:stretch>
        </p:blipFill>
        <p:spPr bwMode="auto">
          <a:xfrm>
            <a:off x="179512" y="2564904"/>
            <a:ext cx="5976664" cy="41044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id="6150" name="Picture 6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827584" y="2276872"/>
            <a:ext cx="6048672" cy="41044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id="6151" name="Picture 7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1547664" y="1844824"/>
            <a:ext cx="6048672" cy="41044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DSC07900" id="9" name="Рисунок 21"/>
          <p:cNvPicPr>
            <a:picLocks noChangeArrowheads="1" noChangeAspect="1"/>
          </p:cNvPicPr>
          <p:nvPr/>
        </p:nvPicPr>
        <p:blipFill>
          <a:blip cstate="print" r:embed="rId5"/>
          <a:srcRect b="33" r="36"/>
          <a:stretch>
            <a:fillRect/>
          </a:stretch>
        </p:blipFill>
        <p:spPr bwMode="auto">
          <a:xfrm>
            <a:off x="2483768" y="1412776"/>
            <a:ext cx="6408712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 fill="hold" id="7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0" fill="hold" id="8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 fill="hold" id="13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0" fill="hold" id="14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 fill="hold" id="19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0" fill="hold" id="2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 fill="hold" id="25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0" fill="hold" id="26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628800"/>
            <a:ext cx="8229600" cy="1399032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 Спасибо за внимание !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b="1" dirty="0" i="1" lang="ru-RU" smtClean="0">
                <a:solidFill>
                  <a:schemeClr val="accent2">
                    <a:lumMod val="60000"/>
                    <a:lumOff val="40000"/>
                  </a:schemeClr>
                </a:solidFill>
                <a:latin charset="0" pitchFamily="18" typeface="Times New Roman"/>
                <a:cs charset="0" pitchFamily="18" typeface="Times New Roman"/>
              </a:rPr>
              <a:t>1. Выполнить чертеж изделия</a:t>
            </a:r>
            <a:r>
              <a:rPr b="1" dirty="0" i="1" lang="ru-RU" smtClean="0">
                <a:latin charset="0" pitchFamily="18" typeface="Times New Roman"/>
                <a:cs charset="0" pitchFamily="18" typeface="Times New Roman"/>
              </a:rPr>
              <a:t>.</a:t>
            </a:r>
            <a:br>
              <a:rPr b="1" dirty="0" i="1" lang="ru-RU" smtClean="0">
                <a:latin charset="0" pitchFamily="18" typeface="Times New Roman"/>
                <a:cs charset="0" pitchFamily="18" typeface="Times New Roman"/>
              </a:rPr>
            </a:br>
            <a:endParaRPr b="1" dirty="0" i="1" lang="ru-RU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DSC07865" id="2050" name="Рисунок 18"/>
          <p:cNvPicPr>
            <a:picLocks noChangeArrowheads="1" noChangeAspect="1"/>
          </p:cNvPicPr>
          <p:nvPr/>
        </p:nvPicPr>
        <p:blipFill>
          <a:blip cstate="print" r:embed="rId2"/>
          <a:srcRect b="43"/>
          <a:stretch>
            <a:fillRect/>
          </a:stretch>
        </p:blipFill>
        <p:spPr bwMode="auto">
          <a:xfrm>
            <a:off x="1331640" y="1484784"/>
            <a:ext cx="6552728" cy="460851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8686800" cy="2592288"/>
          </a:xfrm>
        </p:spPr>
        <p:txBody>
          <a:bodyPr>
            <a:normAutofit/>
          </a:bodyPr>
          <a:lstStyle/>
          <a:p>
            <a:r>
              <a:rPr b="1" dirty="0" i="1" lang="ru-RU" smtClean="0">
                <a:latin charset="0" pitchFamily="18" typeface="Times New Roman"/>
                <a:cs charset="0" pitchFamily="18" typeface="Times New Roman"/>
              </a:rPr>
              <a:t/>
            </a:r>
            <a:br>
              <a:rPr b="1" dirty="0" i="1" lang="ru-RU" smtClean="0">
                <a:latin charset="0" pitchFamily="18" typeface="Times New Roman"/>
                <a:cs charset="0" pitchFamily="18" typeface="Times New Roman"/>
              </a:rPr>
            </a:br>
            <a:endParaRPr b="1" dirty="0" i="1" lang="ru-RU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332656"/>
            <a:ext cx="8568952" cy="181588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ru-RU" smtClean="0" sz="2800">
                <a:solidFill>
                  <a:schemeClr val="accent2">
                    <a:lumMod val="60000"/>
                    <a:lumOff val="40000"/>
                  </a:schemeClr>
                </a:solidFill>
                <a:latin charset="0" pitchFamily="18" typeface="Times New Roman"/>
                <a:cs charset="0" pitchFamily="18" typeface="Times New Roman"/>
              </a:rPr>
              <a:t>2.   Вырезать деталь по трафарету.  Нанести  линии обозначенные  пунктиром. Сделать риски по намеченным линиям тупым концом ножниц. Согнуть коробочку по намеченным линиям.</a:t>
            </a:r>
            <a:endParaRPr b="1" dirty="0" i="1" lang="ru-RU" sz="2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descr="DSC07867" id="4098" name="Рисунок 19"/>
          <p:cNvPicPr>
            <a:picLocks noChangeArrowheads="1" noChangeAspect="1"/>
          </p:cNvPicPr>
          <p:nvPr/>
        </p:nvPicPr>
        <p:blipFill>
          <a:blip cstate="print" r:embed="rId2"/>
          <a:srcRect b="23"/>
          <a:stretch>
            <a:fillRect/>
          </a:stretch>
        </p:blipFill>
        <p:spPr bwMode="auto">
          <a:xfrm>
            <a:off x="1691680" y="2492896"/>
            <a:ext cx="5832648" cy="4032448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251520" y="332656"/>
            <a:ext cx="85689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1" kumimoji="0" lang="ru-RU" normalizeH="0" smtClean="0" strike="noStrike" sz="2800" u="none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charset="0" pitchFamily="18" typeface="Times New Roman"/>
                <a:ea charset="0" pitchFamily="34" typeface="Calibri"/>
                <a:cs charset="0" pitchFamily="18" typeface="Times New Roman"/>
              </a:rPr>
              <a:t>3.Сделать два отверстия  для завязывания бантика или шнурка. </a:t>
            </a:r>
            <a:endParaRPr b="1" baseline="0" cap="none" dirty="0" i="1" kumimoji="0" lang="ru-RU" normalizeH="0" smtClean="0" strike="noStrike" sz="2800" u="none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DSC07899" id="3076" name="Рисунок 20"/>
          <p:cNvPicPr>
            <a:picLocks noChangeArrowheads="1" noChangeAspect="1"/>
          </p:cNvPicPr>
          <p:nvPr/>
        </p:nvPicPr>
        <p:blipFill>
          <a:blip cstate="print" r:embed="rId2"/>
          <a:srcRect b="19"/>
          <a:stretch>
            <a:fillRect/>
          </a:stretch>
        </p:blipFill>
        <p:spPr bwMode="auto">
          <a:xfrm>
            <a:off x="1763688" y="1844824"/>
            <a:ext cx="5544616" cy="3744416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363272" cy="1399032"/>
          </a:xfrm>
        </p:spPr>
        <p:txBody>
          <a:bodyPr>
            <a:noAutofit/>
          </a:bodyPr>
          <a:lstStyle/>
          <a:p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.Для украшения коробочки можно использовать цветы , выполненные из ткани, различную тесьму, бусины и многое другое…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321496"/>
            <a:ext cx="5976664" cy="42758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507288" cy="2592288"/>
          </a:xfrm>
        </p:spPr>
        <p:txBody>
          <a:bodyPr>
            <a:normAutofit/>
          </a:bodyPr>
          <a:lstStyle/>
          <a:p>
            <a:r>
              <a:rPr b="1" dirty="0" i="1" lang="ru-RU" smtClean="0" sz="3200">
                <a:latin charset="0" pitchFamily="18" typeface="Times New Roman"/>
                <a:cs charset="0" pitchFamily="18" typeface="Times New Roman"/>
              </a:rPr>
              <a:t>5.Листики изготавливаются следующим образом:                                                                   а) вырезать из бумаги листики разной формы и размера.</a:t>
            </a:r>
            <a:endParaRPr b="1" dirty="0" i="1" lang="ru-RU" sz="32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2050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1835696" y="2708920"/>
            <a:ext cx="5256584" cy="3816424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2441426"/>
          </a:xfrm>
        </p:spPr>
        <p:txBody>
          <a:bodyPr>
            <a:noAutofit/>
          </a:bodyPr>
          <a:lstStyle/>
          <a:p>
            <a:r>
              <a:rPr b="1" dirty="0" i="1" lang="ru-RU" smtClean="0" sz="3200">
                <a:latin charset="0" pitchFamily="18" typeface="Times New Roman"/>
                <a:cs charset="0" pitchFamily="18" typeface="Times New Roman"/>
              </a:rPr>
              <a:t>б</a:t>
            </a:r>
            <a:r>
              <a:rPr b="1" dirty="0" i="1" lang="ru-RU" smtClean="0" sz="3200">
                <a:latin charset="0" pitchFamily="18" typeface="Times New Roman"/>
                <a:cs charset="0" pitchFamily="18" typeface="Times New Roman"/>
              </a:rPr>
              <a:t>) делаем надрезы к центру листочка узкими полосками, чтобы они скручивались. Ножницы при этом должны быть к листику под углом 25-30 градусов.</a:t>
            </a:r>
            <a:endParaRPr b="1" dirty="0" i="1" lang="ru-RU" sz="32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307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467544" y="2924944"/>
            <a:ext cx="4876800" cy="3657600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</p:spPr>
      </p:pic>
      <p:pic>
        <p:nvPicPr>
          <p:cNvPr id="3075" name="Picture 3"/>
          <p:cNvPicPr>
            <a:picLocks noChangeArrowheads="1" noChangeAspect="1"/>
          </p:cNvPicPr>
          <p:nvPr/>
        </p:nvPicPr>
        <p:blipFill>
          <a:blip cstate="print" r:embed="rId3"/>
          <a:srcRect r="26"/>
          <a:stretch>
            <a:fillRect/>
          </a:stretch>
        </p:blipFill>
        <p:spPr bwMode="auto">
          <a:xfrm>
            <a:off x="5940152" y="2924944"/>
            <a:ext cx="2664296" cy="3657600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b="1" dirty="0" i="1" lang="ru-RU" smtClean="0" sz="3200">
                <a:latin charset="0" pitchFamily="18" typeface="Times New Roman"/>
                <a:cs charset="0" pitchFamily="18" typeface="Times New Roman"/>
              </a:rPr>
              <a:t>в</a:t>
            </a:r>
            <a:r>
              <a:rPr b="1" dirty="0" i="1" lang="ru-RU" smtClean="0" sz="3200">
                <a:latin charset="0" pitchFamily="18" typeface="Times New Roman"/>
                <a:cs charset="0" pitchFamily="18" typeface="Times New Roman"/>
              </a:rPr>
              <a:t>) затем делаем надрезы с противоположной стороны, перевернув листочек.</a:t>
            </a:r>
            <a:endParaRPr b="1" dirty="0" i="1" lang="ru-RU" sz="32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4098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2267744" y="1988840"/>
            <a:ext cx="6480720" cy="4680520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</p:spPr>
      </p:pic>
      <p:pic>
        <p:nvPicPr>
          <p:cNvPr id="4102" name="Picture 6"/>
          <p:cNvPicPr>
            <a:picLocks noChangeArrowheads="1" noChangeAspect="1"/>
          </p:cNvPicPr>
          <p:nvPr/>
        </p:nvPicPr>
        <p:blipFill>
          <a:blip cstate="print" r:embed="rId3"/>
          <a:srcRect b="7" r="41"/>
          <a:stretch>
            <a:fillRect/>
          </a:stretch>
        </p:blipFill>
        <p:spPr bwMode="auto">
          <a:xfrm rot="20053525">
            <a:off x="539552" y="1844824"/>
            <a:ext cx="2160240" cy="2996505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b="1" dirty="0" i="1" lang="ru-RU" smtClean="0" sz="3200">
                <a:latin charset="0" pitchFamily="18" typeface="Times New Roman"/>
                <a:cs charset="0" pitchFamily="18" typeface="Times New Roman"/>
              </a:rPr>
              <a:t>6)В итоге получаются вот такие листочки :</a:t>
            </a:r>
            <a:endParaRPr b="1" dirty="0" i="1" lang="ru-RU" sz="32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5122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1259632" y="1628800"/>
            <a:ext cx="6552728" cy="49685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9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136</TotalTime>
  <Words>151</Words>
  <Application>Microsoft Office PowerPoint</Application>
  <PresentationFormat>Экран (4:3)</PresentationFormat>
  <Paragraphs>17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Яркая</vt:lpstr>
      <vt:lpstr>  «Изготовление подарочной коробочки с использованием техники бумажной пластики» </vt:lpstr>
      <vt:lpstr>1. Выполнить чертеж изделия. </vt:lpstr>
      <vt:lpstr> </vt:lpstr>
      <vt:lpstr>Слайд 4</vt:lpstr>
      <vt:lpstr>4.Для украшения коробочки можно использовать цветы , выполненные из ткани, различную тесьму, бусины и многое другое…</vt:lpstr>
      <vt:lpstr>5.Листики изготавливаются следующим образом:                                                                   а) вырезать из бумаги листики разной формы и размера.</vt:lpstr>
      <vt:lpstr>б) делаем надрезы к центру листочка узкими полосками, чтобы они скручивались. Ножницы при этом должны быть к листику под углом 25-30 градусов.</vt:lpstr>
      <vt:lpstr>в) затем делаем надрезы с противоположной стороны, перевернув листочек.</vt:lpstr>
      <vt:lpstr>6)В итоге получаются вот такие листочки :</vt:lpstr>
      <vt:lpstr>Приятных вам подарков!</vt:lpstr>
      <vt:lpstr> Спасибо за внимание 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«Изготовление коробочки с использованием техники бумажной пластики» </dc:title>
  <dc:creator>Admin</dc:creator>
  <cp:lastModifiedBy>Admin</cp:lastModifiedBy>
  <cp:revision>40</cp:revision>
  <dcterms:created xsi:type="dcterms:W3CDTF">2013-09-15T20:24:41Z</dcterms:created>
  <dcterms:modified xsi:type="dcterms:W3CDTF">2013-09-16T20:16:09Z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456688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