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drawingml.diagramLayout+xml" PartName="/ppt/diagrams/layout7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openxmlformats-officedocument.drawingml.diagramColors+xml" PartName="/ppt/diagrams/colors6.xml"/>
  <Override ContentType="application/vnd.ms-office.drawingml.diagramDrawing+xml" PartName="/ppt/diagrams/drawing6.xml"/>
  <Override ContentType="application/vnd.ms-office.drawingml.diagramDrawing+xml" PartName="/ppt/diagrams/drawing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7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7" r:id="rId5"/>
    <p:sldId id="260" r:id="rId6"/>
    <p:sldId id="270" r:id="rId7"/>
    <p:sldId id="259" r:id="rId8"/>
    <p:sldId id="269" r:id="rId9"/>
    <p:sldId id="268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90" autoAdjust="0"/>
  </p:normalViewPr>
  <p:slideViewPr>
    <p:cSldViewPr>
      <p:cViewPr>
        <p:scale>
          <a:sx n="75" d="100"/>
          <a:sy n="75" d="100"/>
        </p:scale>
        <p:origin x="-72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BB3BE-5487-4685-A568-D39FB060ADE7}" type="doc">
      <dgm:prSet loTypeId="urn:microsoft.com/office/officeart/2005/8/layout/hList3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A50EDCE-EC9A-49B9-90E6-32AE5D787B43}">
      <dgm:prSet phldrT="[Текст]"/>
      <dgm:spPr/>
      <dgm:t>
        <a:bodyPr/>
        <a:lstStyle/>
        <a:p>
          <a:pPr algn="ctr"/>
          <a:r>
            <a:rPr lang="ru-RU" dirty="0" smtClean="0"/>
            <a:t>ЭСКИЗ</a:t>
          </a:r>
        </a:p>
        <a:p>
          <a:pPr algn="ctr"/>
          <a:endParaRPr lang="ru-RU" dirty="0" smtClean="0"/>
        </a:p>
        <a:p>
          <a:pPr algn="l"/>
          <a:endParaRPr lang="ru-RU" dirty="0" smtClean="0"/>
        </a:p>
        <a:p>
          <a:pPr algn="l"/>
          <a:endParaRPr lang="ru-RU" dirty="0" smtClean="0"/>
        </a:p>
        <a:p>
          <a:pPr algn="l"/>
          <a:endParaRPr lang="ru-RU" dirty="0" smtClean="0"/>
        </a:p>
        <a:p>
          <a:pPr algn="l"/>
          <a:endParaRPr lang="ru-RU" dirty="0" smtClean="0"/>
        </a:p>
        <a:p>
          <a:pPr algn="l"/>
          <a:endParaRPr lang="ru-RU" dirty="0"/>
        </a:p>
      </dgm:t>
    </dgm:pt>
    <dgm:pt modelId="{D2754DFA-E21A-4570-9ADC-E9443FB4F4D9}" type="parTrans" cxnId="{25321DF9-48A1-4E1E-8288-30CBAE65623C}">
      <dgm:prSet/>
      <dgm:spPr/>
      <dgm:t>
        <a:bodyPr/>
        <a:lstStyle/>
        <a:p>
          <a:endParaRPr lang="ru-RU"/>
        </a:p>
      </dgm:t>
    </dgm:pt>
    <dgm:pt modelId="{EF305BF9-51B7-45E2-996F-45B282E6743C}" type="sibTrans" cxnId="{25321DF9-48A1-4E1E-8288-30CBAE65623C}">
      <dgm:prSet/>
      <dgm:spPr/>
      <dgm:t>
        <a:bodyPr/>
        <a:lstStyle/>
        <a:p>
          <a:endParaRPr lang="ru-RU"/>
        </a:p>
      </dgm:t>
    </dgm:pt>
    <dgm:pt modelId="{15BEB9DE-C1FF-4EA2-80CE-3F3CFB89387F}">
      <dgm:prSet phldrT="[Текст]"/>
      <dgm:spPr/>
      <dgm:t>
        <a:bodyPr/>
        <a:lstStyle/>
        <a:p>
          <a:r>
            <a:rPr lang="ru-RU" dirty="0" smtClean="0"/>
            <a:t>ТЕХНИЧЕСКИЙ РИСУНОК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F1E57683-AA49-4974-98CE-EA3F26B6C049}" type="parTrans" cxnId="{990FEA61-3DFE-4B44-98E9-9FD79A3ECD38}">
      <dgm:prSet/>
      <dgm:spPr/>
      <dgm:t>
        <a:bodyPr/>
        <a:lstStyle/>
        <a:p>
          <a:endParaRPr lang="ru-RU"/>
        </a:p>
      </dgm:t>
    </dgm:pt>
    <dgm:pt modelId="{85FE68ED-350E-4DB5-812C-75E49F2A23FD}" type="sibTrans" cxnId="{990FEA61-3DFE-4B44-98E9-9FD79A3ECD38}">
      <dgm:prSet/>
      <dgm:spPr/>
      <dgm:t>
        <a:bodyPr/>
        <a:lstStyle/>
        <a:p>
          <a:endParaRPr lang="ru-RU"/>
        </a:p>
      </dgm:t>
    </dgm:pt>
    <dgm:pt modelId="{273DF2EF-5802-4E83-A761-CBE5F7A9C873}">
      <dgm:prSet phldrT="[Текст]"/>
      <dgm:spPr/>
      <dgm:t>
        <a:bodyPr/>
        <a:lstStyle/>
        <a:p>
          <a:r>
            <a:rPr lang="ru-RU" dirty="0" smtClean="0"/>
            <a:t>ЧЕРТЕЖ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E1AA11B9-C292-4344-8236-1C4CEEDC6053}" type="parTrans" cxnId="{B89B131D-44BF-4F3D-87A5-2B05C90ED67D}">
      <dgm:prSet/>
      <dgm:spPr/>
      <dgm:t>
        <a:bodyPr/>
        <a:lstStyle/>
        <a:p>
          <a:endParaRPr lang="ru-RU"/>
        </a:p>
      </dgm:t>
    </dgm:pt>
    <dgm:pt modelId="{D7D12269-568B-4144-B618-A2D87DE8E22E}" type="sibTrans" cxnId="{B89B131D-44BF-4F3D-87A5-2B05C90ED67D}">
      <dgm:prSet/>
      <dgm:spPr/>
      <dgm:t>
        <a:bodyPr/>
        <a:lstStyle/>
        <a:p>
          <a:endParaRPr lang="ru-RU"/>
        </a:p>
      </dgm:t>
    </dgm:pt>
    <dgm:pt modelId="{DD987DB0-230B-4216-BFDF-0BCE632438B7}">
      <dgm:prSet phldrT="[Текст]"/>
      <dgm:spPr/>
      <dgm:t>
        <a:bodyPr/>
        <a:lstStyle/>
        <a:p>
          <a:r>
            <a:rPr lang="ru-RU" dirty="0" smtClean="0"/>
            <a:t>КОНСТРУИРОВАНИЕ</a:t>
          </a:r>
          <a:endParaRPr lang="ru-RU" dirty="0"/>
        </a:p>
      </dgm:t>
    </dgm:pt>
    <dgm:pt modelId="{C84749F2-0EFC-45EF-B67B-E620D82CA529}" type="sibTrans" cxnId="{AA9E1855-AFC8-476B-89B0-64069F765EE2}">
      <dgm:prSet/>
      <dgm:spPr/>
      <dgm:t>
        <a:bodyPr/>
        <a:lstStyle/>
        <a:p>
          <a:endParaRPr lang="ru-RU"/>
        </a:p>
      </dgm:t>
    </dgm:pt>
    <dgm:pt modelId="{08E26ABC-FB70-457E-ADC5-BDBB279F478B}" type="parTrans" cxnId="{AA9E1855-AFC8-476B-89B0-64069F765EE2}">
      <dgm:prSet/>
      <dgm:spPr/>
      <dgm:t>
        <a:bodyPr/>
        <a:lstStyle/>
        <a:p>
          <a:endParaRPr lang="ru-RU"/>
        </a:p>
      </dgm:t>
    </dgm:pt>
    <dgm:pt modelId="{672A523F-76E0-48E1-A2EB-CE4F7B33387D}" type="pres">
      <dgm:prSet presAssocID="{0D7BB3BE-5487-4685-A568-D39FB060ADE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7D97D1-4287-4010-A9BC-CCBA26EEF047}" type="pres">
      <dgm:prSet presAssocID="{DD987DB0-230B-4216-BFDF-0BCE632438B7}" presName="roof" presStyleLbl="dkBgShp" presStyleIdx="0" presStyleCnt="2"/>
      <dgm:spPr/>
      <dgm:t>
        <a:bodyPr/>
        <a:lstStyle/>
        <a:p>
          <a:endParaRPr lang="ru-RU"/>
        </a:p>
      </dgm:t>
    </dgm:pt>
    <dgm:pt modelId="{D1CF27DA-EAD7-4686-8810-66ABB8911D88}" type="pres">
      <dgm:prSet presAssocID="{DD987DB0-230B-4216-BFDF-0BCE632438B7}" presName="pillars" presStyleCnt="0"/>
      <dgm:spPr/>
    </dgm:pt>
    <dgm:pt modelId="{60B56912-B46D-4824-AADF-83163A83D72F}" type="pres">
      <dgm:prSet presAssocID="{DD987DB0-230B-4216-BFDF-0BCE632438B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1EBDA-DBB8-4843-8CBD-7D0830E0E454}" type="pres">
      <dgm:prSet presAssocID="{15BEB9DE-C1FF-4EA2-80CE-3F3CFB89387F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CF464-9BA6-4F5B-9405-3077A7D519D5}" type="pres">
      <dgm:prSet presAssocID="{273DF2EF-5802-4E83-A761-CBE5F7A9C87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4B77-1D70-4CB1-B7CD-6CDF8E5CA1DA}" type="pres">
      <dgm:prSet presAssocID="{DD987DB0-230B-4216-BFDF-0BCE632438B7}" presName="base" presStyleLbl="dkBgShp" presStyleIdx="1" presStyleCnt="2"/>
      <dgm:spPr/>
    </dgm:pt>
  </dgm:ptLst>
  <dgm:cxnLst>
    <dgm:cxn modelId="{6E468DBA-820C-45C4-8C1D-2E62AAFB33FF}" type="presOf" srcId="{0D7BB3BE-5487-4685-A568-D39FB060ADE7}" destId="{672A523F-76E0-48E1-A2EB-CE4F7B33387D}" srcOrd="0" destOrd="0" presId="urn:microsoft.com/office/officeart/2005/8/layout/hList3"/>
    <dgm:cxn modelId="{AA9E1855-AFC8-476B-89B0-64069F765EE2}" srcId="{0D7BB3BE-5487-4685-A568-D39FB060ADE7}" destId="{DD987DB0-230B-4216-BFDF-0BCE632438B7}" srcOrd="0" destOrd="0" parTransId="{08E26ABC-FB70-457E-ADC5-BDBB279F478B}" sibTransId="{C84749F2-0EFC-45EF-B67B-E620D82CA529}"/>
    <dgm:cxn modelId="{990FEA61-3DFE-4B44-98E9-9FD79A3ECD38}" srcId="{DD987DB0-230B-4216-BFDF-0BCE632438B7}" destId="{15BEB9DE-C1FF-4EA2-80CE-3F3CFB89387F}" srcOrd="1" destOrd="0" parTransId="{F1E57683-AA49-4974-98CE-EA3F26B6C049}" sibTransId="{85FE68ED-350E-4DB5-812C-75E49F2A23FD}"/>
    <dgm:cxn modelId="{26F43369-4DDF-4316-9BB6-50E3F455B0E9}" type="presOf" srcId="{DD987DB0-230B-4216-BFDF-0BCE632438B7}" destId="{C87D97D1-4287-4010-A9BC-CCBA26EEF047}" srcOrd="0" destOrd="0" presId="urn:microsoft.com/office/officeart/2005/8/layout/hList3"/>
    <dgm:cxn modelId="{B89B131D-44BF-4F3D-87A5-2B05C90ED67D}" srcId="{DD987DB0-230B-4216-BFDF-0BCE632438B7}" destId="{273DF2EF-5802-4E83-A761-CBE5F7A9C873}" srcOrd="2" destOrd="0" parTransId="{E1AA11B9-C292-4344-8236-1C4CEEDC6053}" sibTransId="{D7D12269-568B-4144-B618-A2D87DE8E22E}"/>
    <dgm:cxn modelId="{D70D33D7-9492-4331-B759-0DC1573756C0}" type="presOf" srcId="{273DF2EF-5802-4E83-A761-CBE5F7A9C873}" destId="{C48CF464-9BA6-4F5B-9405-3077A7D519D5}" srcOrd="0" destOrd="0" presId="urn:microsoft.com/office/officeart/2005/8/layout/hList3"/>
    <dgm:cxn modelId="{25321DF9-48A1-4E1E-8288-30CBAE65623C}" srcId="{DD987DB0-230B-4216-BFDF-0BCE632438B7}" destId="{4A50EDCE-EC9A-49B9-90E6-32AE5D787B43}" srcOrd="0" destOrd="0" parTransId="{D2754DFA-E21A-4570-9ADC-E9443FB4F4D9}" sibTransId="{EF305BF9-51B7-45E2-996F-45B282E6743C}"/>
    <dgm:cxn modelId="{3049722E-3DD6-4BF7-B363-758192602033}" type="presOf" srcId="{15BEB9DE-C1FF-4EA2-80CE-3F3CFB89387F}" destId="{A841EBDA-DBB8-4843-8CBD-7D0830E0E454}" srcOrd="0" destOrd="0" presId="urn:microsoft.com/office/officeart/2005/8/layout/hList3"/>
    <dgm:cxn modelId="{15A453BD-9F2A-4642-98A0-E9BC022D3B26}" type="presOf" srcId="{4A50EDCE-EC9A-49B9-90E6-32AE5D787B43}" destId="{60B56912-B46D-4824-AADF-83163A83D72F}" srcOrd="0" destOrd="0" presId="urn:microsoft.com/office/officeart/2005/8/layout/hList3"/>
    <dgm:cxn modelId="{C30C044C-0C15-4FBE-947C-DDE6B2BEF86E}" type="presParOf" srcId="{672A523F-76E0-48E1-A2EB-CE4F7B33387D}" destId="{C87D97D1-4287-4010-A9BC-CCBA26EEF047}" srcOrd="0" destOrd="0" presId="urn:microsoft.com/office/officeart/2005/8/layout/hList3"/>
    <dgm:cxn modelId="{1637E606-C37B-493D-BC46-BB46BD369614}" type="presParOf" srcId="{672A523F-76E0-48E1-A2EB-CE4F7B33387D}" destId="{D1CF27DA-EAD7-4686-8810-66ABB8911D88}" srcOrd="1" destOrd="0" presId="urn:microsoft.com/office/officeart/2005/8/layout/hList3"/>
    <dgm:cxn modelId="{5EA20851-C6DB-4CF7-91B8-A33BC0A12975}" type="presParOf" srcId="{D1CF27DA-EAD7-4686-8810-66ABB8911D88}" destId="{60B56912-B46D-4824-AADF-83163A83D72F}" srcOrd="0" destOrd="0" presId="urn:microsoft.com/office/officeart/2005/8/layout/hList3"/>
    <dgm:cxn modelId="{C91391C9-5246-4911-AAFC-9F8D8F64B43F}" type="presParOf" srcId="{D1CF27DA-EAD7-4686-8810-66ABB8911D88}" destId="{A841EBDA-DBB8-4843-8CBD-7D0830E0E454}" srcOrd="1" destOrd="0" presId="urn:microsoft.com/office/officeart/2005/8/layout/hList3"/>
    <dgm:cxn modelId="{7FB363F1-3A73-4537-88A6-3E153CE48956}" type="presParOf" srcId="{D1CF27DA-EAD7-4686-8810-66ABB8911D88}" destId="{C48CF464-9BA6-4F5B-9405-3077A7D519D5}" srcOrd="2" destOrd="0" presId="urn:microsoft.com/office/officeart/2005/8/layout/hList3"/>
    <dgm:cxn modelId="{0AC149E0-90D1-4187-8E18-5581613D1C12}" type="presParOf" srcId="{672A523F-76E0-48E1-A2EB-CE4F7B33387D}" destId="{FCA54B77-1D70-4CB1-B7CD-6CDF8E5CA1D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E11666-4C30-456C-9A0A-7183A31052A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957E8C26-243D-4A2C-9DB4-7B587967DD92}">
      <dgm:prSet phldrT="[Текст]" phldr="1"/>
      <dgm:spPr/>
      <dgm:t>
        <a:bodyPr/>
        <a:lstStyle/>
        <a:p>
          <a:endParaRPr lang="ru-RU"/>
        </a:p>
      </dgm:t>
    </dgm:pt>
    <dgm:pt modelId="{ABA6276A-A56D-4472-A9E9-590C220E317D}" type="parTrans" cxnId="{88EE7BBC-CC8F-4094-90F1-2DE828602110}">
      <dgm:prSet/>
      <dgm:spPr/>
      <dgm:t>
        <a:bodyPr/>
        <a:lstStyle/>
        <a:p>
          <a:endParaRPr lang="ru-RU"/>
        </a:p>
      </dgm:t>
    </dgm:pt>
    <dgm:pt modelId="{18AB8D09-3FE6-47E4-AE7A-C1A2FE48680E}" type="sibTrans" cxnId="{88EE7BBC-CC8F-4094-90F1-2DE828602110}">
      <dgm:prSet/>
      <dgm:spPr/>
      <dgm:t>
        <a:bodyPr/>
        <a:lstStyle/>
        <a:p>
          <a:endParaRPr lang="ru-RU"/>
        </a:p>
      </dgm:t>
    </dgm:pt>
    <dgm:pt modelId="{BF053BFC-C9B1-42BD-88F2-5F2AA38C801D}">
      <dgm:prSet phldrT="[Текст]" phldr="1"/>
      <dgm:spPr/>
      <dgm:t>
        <a:bodyPr/>
        <a:lstStyle/>
        <a:p>
          <a:endParaRPr lang="ru-RU"/>
        </a:p>
      </dgm:t>
    </dgm:pt>
    <dgm:pt modelId="{2927DF3E-584E-4423-B80D-9058796D8370}" type="parTrans" cxnId="{9160476E-319B-4A74-AC85-4883991F7DF9}">
      <dgm:prSet/>
      <dgm:spPr/>
      <dgm:t>
        <a:bodyPr/>
        <a:lstStyle/>
        <a:p>
          <a:endParaRPr lang="ru-RU"/>
        </a:p>
      </dgm:t>
    </dgm:pt>
    <dgm:pt modelId="{EF113E38-A798-4952-B07B-57F90152C695}" type="sibTrans" cxnId="{9160476E-319B-4A74-AC85-4883991F7DF9}">
      <dgm:prSet/>
      <dgm:spPr/>
      <dgm:t>
        <a:bodyPr/>
        <a:lstStyle/>
        <a:p>
          <a:endParaRPr lang="ru-RU"/>
        </a:p>
      </dgm:t>
    </dgm:pt>
    <dgm:pt modelId="{784846AB-B5A8-4760-9A2E-AEE28829C334}">
      <dgm:prSet phldrT="[Текст]" phldr="1"/>
      <dgm:spPr/>
      <dgm:t>
        <a:bodyPr/>
        <a:lstStyle/>
        <a:p>
          <a:endParaRPr lang="ru-RU"/>
        </a:p>
      </dgm:t>
    </dgm:pt>
    <dgm:pt modelId="{4A7C70DF-3A48-4DE0-B6C4-47FBC722E030}" type="parTrans" cxnId="{34AF5D66-0058-4C4F-B772-3A2C7BDC6025}">
      <dgm:prSet/>
      <dgm:spPr/>
      <dgm:t>
        <a:bodyPr/>
        <a:lstStyle/>
        <a:p>
          <a:endParaRPr lang="ru-RU"/>
        </a:p>
      </dgm:t>
    </dgm:pt>
    <dgm:pt modelId="{E4AE526D-1B15-480E-A0DF-14B2C01767E2}" type="sibTrans" cxnId="{34AF5D66-0058-4C4F-B772-3A2C7BDC6025}">
      <dgm:prSet/>
      <dgm:spPr/>
      <dgm:t>
        <a:bodyPr/>
        <a:lstStyle/>
        <a:p>
          <a:endParaRPr lang="ru-RU"/>
        </a:p>
      </dgm:t>
    </dgm:pt>
    <dgm:pt modelId="{B3FD78A9-69B5-4ABB-A445-D968BE8C9385}">
      <dgm:prSet phldrT="[Текст]" phldr="1"/>
      <dgm:spPr/>
      <dgm:t>
        <a:bodyPr/>
        <a:lstStyle/>
        <a:p>
          <a:endParaRPr lang="ru-RU"/>
        </a:p>
      </dgm:t>
    </dgm:pt>
    <dgm:pt modelId="{13B7FC41-4CC0-4A4C-98DD-D8DEE18A3A26}" type="parTrans" cxnId="{6B0BAD89-8044-4D7E-BAEA-6D5CBFA32A2D}">
      <dgm:prSet/>
      <dgm:spPr/>
      <dgm:t>
        <a:bodyPr/>
        <a:lstStyle/>
        <a:p>
          <a:endParaRPr lang="ru-RU"/>
        </a:p>
      </dgm:t>
    </dgm:pt>
    <dgm:pt modelId="{7C15DBDD-4B90-40B7-85F5-4B1493FB1E85}" type="sibTrans" cxnId="{6B0BAD89-8044-4D7E-BAEA-6D5CBFA32A2D}">
      <dgm:prSet/>
      <dgm:spPr/>
      <dgm:t>
        <a:bodyPr/>
        <a:lstStyle/>
        <a:p>
          <a:endParaRPr lang="ru-RU"/>
        </a:p>
      </dgm:t>
    </dgm:pt>
    <dgm:pt modelId="{DA3AA5E1-A9FB-4E41-B92F-CBC789CC1BC3}">
      <dgm:prSet phldrT="[Текст]" phldr="1"/>
      <dgm:spPr/>
      <dgm:t>
        <a:bodyPr/>
        <a:lstStyle/>
        <a:p>
          <a:endParaRPr lang="ru-RU"/>
        </a:p>
      </dgm:t>
    </dgm:pt>
    <dgm:pt modelId="{A9512E77-6994-4EA3-8AF3-114CB15D8EBA}" type="parTrans" cxnId="{11C7F51D-8B85-4CFC-89FD-F563FB9F1DB5}">
      <dgm:prSet/>
      <dgm:spPr/>
      <dgm:t>
        <a:bodyPr/>
        <a:lstStyle/>
        <a:p>
          <a:endParaRPr lang="ru-RU"/>
        </a:p>
      </dgm:t>
    </dgm:pt>
    <dgm:pt modelId="{E74E62A4-511A-460F-A031-225756A1FD7D}" type="sibTrans" cxnId="{11C7F51D-8B85-4CFC-89FD-F563FB9F1DB5}">
      <dgm:prSet/>
      <dgm:spPr/>
      <dgm:t>
        <a:bodyPr/>
        <a:lstStyle/>
        <a:p>
          <a:endParaRPr lang="ru-RU"/>
        </a:p>
      </dgm:t>
    </dgm:pt>
    <dgm:pt modelId="{65CDE388-97F8-43C1-9708-D4EA68008173}">
      <dgm:prSet phldrT="[Текст]" phldr="1"/>
      <dgm:spPr/>
      <dgm:t>
        <a:bodyPr/>
        <a:lstStyle/>
        <a:p>
          <a:endParaRPr lang="ru-RU"/>
        </a:p>
      </dgm:t>
    </dgm:pt>
    <dgm:pt modelId="{5004182A-0456-4982-A1A4-BD08D6784708}" type="parTrans" cxnId="{3114F056-67A5-40E6-AFDF-9029ABA532B3}">
      <dgm:prSet/>
      <dgm:spPr/>
      <dgm:t>
        <a:bodyPr/>
        <a:lstStyle/>
        <a:p>
          <a:endParaRPr lang="ru-RU"/>
        </a:p>
      </dgm:t>
    </dgm:pt>
    <dgm:pt modelId="{03456204-64D7-48C8-A499-93628208072C}" type="sibTrans" cxnId="{3114F056-67A5-40E6-AFDF-9029ABA532B3}">
      <dgm:prSet/>
      <dgm:spPr/>
      <dgm:t>
        <a:bodyPr/>
        <a:lstStyle/>
        <a:p>
          <a:endParaRPr lang="ru-RU"/>
        </a:p>
      </dgm:t>
    </dgm:pt>
    <dgm:pt modelId="{4C31CED8-3715-4AFE-A5FA-F598037B839C}">
      <dgm:prSet phldrT="[Текст]" phldr="1"/>
      <dgm:spPr/>
      <dgm:t>
        <a:bodyPr/>
        <a:lstStyle/>
        <a:p>
          <a:endParaRPr lang="ru-RU"/>
        </a:p>
      </dgm:t>
    </dgm:pt>
    <dgm:pt modelId="{ADE5F143-8378-49C3-A9FF-7ADE769A441F}" type="parTrans" cxnId="{A9902997-334D-4B0A-8B67-52071E1796D1}">
      <dgm:prSet/>
      <dgm:spPr/>
      <dgm:t>
        <a:bodyPr/>
        <a:lstStyle/>
        <a:p>
          <a:endParaRPr lang="ru-RU"/>
        </a:p>
      </dgm:t>
    </dgm:pt>
    <dgm:pt modelId="{733E0013-669A-49F9-8CD1-8805BB0DD580}" type="sibTrans" cxnId="{A9902997-334D-4B0A-8B67-52071E1796D1}">
      <dgm:prSet/>
      <dgm:spPr/>
      <dgm:t>
        <a:bodyPr/>
        <a:lstStyle/>
        <a:p>
          <a:endParaRPr lang="ru-RU"/>
        </a:p>
      </dgm:t>
    </dgm:pt>
    <dgm:pt modelId="{0EC356F0-D8DD-4611-8C37-669B1FECC00F}">
      <dgm:prSet phldrT="[Текст]" phldr="1"/>
      <dgm:spPr/>
      <dgm:t>
        <a:bodyPr/>
        <a:lstStyle/>
        <a:p>
          <a:endParaRPr lang="ru-RU"/>
        </a:p>
      </dgm:t>
    </dgm:pt>
    <dgm:pt modelId="{ADFC18B7-3716-4359-BA23-1035A516E4F5}" type="parTrans" cxnId="{113C09E7-38B7-4772-8022-3CFD56D64723}">
      <dgm:prSet/>
      <dgm:spPr/>
      <dgm:t>
        <a:bodyPr/>
        <a:lstStyle/>
        <a:p>
          <a:endParaRPr lang="ru-RU"/>
        </a:p>
      </dgm:t>
    </dgm:pt>
    <dgm:pt modelId="{47C2A9FC-6B0B-4611-A788-567AB00CE2AB}" type="sibTrans" cxnId="{113C09E7-38B7-4772-8022-3CFD56D64723}">
      <dgm:prSet/>
      <dgm:spPr/>
      <dgm:t>
        <a:bodyPr/>
        <a:lstStyle/>
        <a:p>
          <a:endParaRPr lang="ru-RU"/>
        </a:p>
      </dgm:t>
    </dgm:pt>
    <dgm:pt modelId="{A3808739-97BE-4F56-B5F3-3EA75FB2AC99}">
      <dgm:prSet phldrT="[Текст]" phldr="1"/>
      <dgm:spPr/>
      <dgm:t>
        <a:bodyPr/>
        <a:lstStyle/>
        <a:p>
          <a:endParaRPr lang="ru-RU"/>
        </a:p>
      </dgm:t>
    </dgm:pt>
    <dgm:pt modelId="{F1463D51-FFCE-44F4-A8BD-D69409EA559A}" type="parTrans" cxnId="{AFF3B6B8-50F6-4C95-A385-5BAAFB586F56}">
      <dgm:prSet/>
      <dgm:spPr/>
      <dgm:t>
        <a:bodyPr/>
        <a:lstStyle/>
        <a:p>
          <a:endParaRPr lang="ru-RU"/>
        </a:p>
      </dgm:t>
    </dgm:pt>
    <dgm:pt modelId="{B2E9962A-F20C-45AD-A032-542F48005A65}" type="sibTrans" cxnId="{AFF3B6B8-50F6-4C95-A385-5BAAFB586F56}">
      <dgm:prSet/>
      <dgm:spPr/>
      <dgm:t>
        <a:bodyPr/>
        <a:lstStyle/>
        <a:p>
          <a:endParaRPr lang="ru-RU"/>
        </a:p>
      </dgm:t>
    </dgm:pt>
    <dgm:pt modelId="{21593468-09B5-40FC-B6E7-C4720B44E1E3}" type="pres">
      <dgm:prSet presAssocID="{6BE11666-4C30-456C-9A0A-7183A31052A6}" presName="linearFlow" presStyleCnt="0">
        <dgm:presLayoutVars>
          <dgm:dir/>
          <dgm:animLvl val="lvl"/>
          <dgm:resizeHandles val="exact"/>
        </dgm:presLayoutVars>
      </dgm:prSet>
      <dgm:spPr/>
    </dgm:pt>
    <dgm:pt modelId="{0E996911-D17E-4DA8-B25F-CB84B58F1F56}" type="pres">
      <dgm:prSet presAssocID="{957E8C26-243D-4A2C-9DB4-7B587967DD92}" presName="composite" presStyleCnt="0"/>
      <dgm:spPr/>
    </dgm:pt>
    <dgm:pt modelId="{369E33CC-5A0A-4AC0-9163-ABFD9445E5A2}" type="pres">
      <dgm:prSet presAssocID="{957E8C26-243D-4A2C-9DB4-7B587967DD9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BF5E9DB7-1CB9-42B5-8362-6A8DE9E1AB70}" type="pres">
      <dgm:prSet presAssocID="{957E8C26-243D-4A2C-9DB4-7B587967DD92}" presName="descendantText" presStyleLbl="alignAcc1" presStyleIdx="0" presStyleCnt="3">
        <dgm:presLayoutVars>
          <dgm:bulletEnabled val="1"/>
        </dgm:presLayoutVars>
      </dgm:prSet>
      <dgm:spPr/>
    </dgm:pt>
    <dgm:pt modelId="{977B3E62-DB0D-4D52-A516-4052F8A4AEBA}" type="pres">
      <dgm:prSet presAssocID="{18AB8D09-3FE6-47E4-AE7A-C1A2FE48680E}" presName="sp" presStyleCnt="0"/>
      <dgm:spPr/>
    </dgm:pt>
    <dgm:pt modelId="{2570C27D-5C9F-4F15-8244-E75D1CD34000}" type="pres">
      <dgm:prSet presAssocID="{B3FD78A9-69B5-4ABB-A445-D968BE8C9385}" presName="composite" presStyleCnt="0"/>
      <dgm:spPr/>
    </dgm:pt>
    <dgm:pt modelId="{43998AEA-25EC-4FC8-8639-A6B75E7B39BA}" type="pres">
      <dgm:prSet presAssocID="{B3FD78A9-69B5-4ABB-A445-D968BE8C9385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0A6456FF-2C0B-43D5-8E9C-5D6463220BA8}" type="pres">
      <dgm:prSet presAssocID="{B3FD78A9-69B5-4ABB-A445-D968BE8C9385}" presName="descendantText" presStyleLbl="alignAcc1" presStyleIdx="1" presStyleCnt="3">
        <dgm:presLayoutVars>
          <dgm:bulletEnabled val="1"/>
        </dgm:presLayoutVars>
      </dgm:prSet>
      <dgm:spPr/>
    </dgm:pt>
    <dgm:pt modelId="{EA330D2A-04D3-4598-9A64-6F53A8A4E13A}" type="pres">
      <dgm:prSet presAssocID="{7C15DBDD-4B90-40B7-85F5-4B1493FB1E85}" presName="sp" presStyleCnt="0"/>
      <dgm:spPr/>
    </dgm:pt>
    <dgm:pt modelId="{2EF4CD3D-4530-40AF-AA2D-577EDB6A166C}" type="pres">
      <dgm:prSet presAssocID="{4C31CED8-3715-4AFE-A5FA-F598037B839C}" presName="composite" presStyleCnt="0"/>
      <dgm:spPr/>
    </dgm:pt>
    <dgm:pt modelId="{28E8BF0C-CF16-48AF-8C30-20C2CF4A249A}" type="pres">
      <dgm:prSet presAssocID="{4C31CED8-3715-4AFE-A5FA-F598037B839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81F93A2-C8D9-49A2-879E-0C806E621349}" type="pres">
      <dgm:prSet presAssocID="{4C31CED8-3715-4AFE-A5FA-F598037B839C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FFB3120-508D-457B-994F-B4C35F9B57C0}" type="presOf" srcId="{BF053BFC-C9B1-42BD-88F2-5F2AA38C801D}" destId="{BF5E9DB7-1CB9-42B5-8362-6A8DE9E1AB70}" srcOrd="0" destOrd="0" presId="urn:microsoft.com/office/officeart/2005/8/layout/chevron2"/>
    <dgm:cxn modelId="{6B0BAD89-8044-4D7E-BAEA-6D5CBFA32A2D}" srcId="{6BE11666-4C30-456C-9A0A-7183A31052A6}" destId="{B3FD78A9-69B5-4ABB-A445-D968BE8C9385}" srcOrd="1" destOrd="0" parTransId="{13B7FC41-4CC0-4A4C-98DD-D8DEE18A3A26}" sibTransId="{7C15DBDD-4B90-40B7-85F5-4B1493FB1E85}"/>
    <dgm:cxn modelId="{88EE7BBC-CC8F-4094-90F1-2DE828602110}" srcId="{6BE11666-4C30-456C-9A0A-7183A31052A6}" destId="{957E8C26-243D-4A2C-9DB4-7B587967DD92}" srcOrd="0" destOrd="0" parTransId="{ABA6276A-A56D-4472-A9E9-590C220E317D}" sibTransId="{18AB8D09-3FE6-47E4-AE7A-C1A2FE48680E}"/>
    <dgm:cxn modelId="{298B145C-1292-4453-891E-292B8A7790CF}" type="presOf" srcId="{4C31CED8-3715-4AFE-A5FA-F598037B839C}" destId="{28E8BF0C-CF16-48AF-8C30-20C2CF4A249A}" srcOrd="0" destOrd="0" presId="urn:microsoft.com/office/officeart/2005/8/layout/chevron2"/>
    <dgm:cxn modelId="{596A7093-5BF2-4A74-8241-DB129F8205C0}" type="presOf" srcId="{784846AB-B5A8-4760-9A2E-AEE28829C334}" destId="{BF5E9DB7-1CB9-42B5-8362-6A8DE9E1AB70}" srcOrd="0" destOrd="1" presId="urn:microsoft.com/office/officeart/2005/8/layout/chevron2"/>
    <dgm:cxn modelId="{FEEED662-0FD5-4A99-B98B-99176053C15E}" type="presOf" srcId="{65CDE388-97F8-43C1-9708-D4EA68008173}" destId="{0A6456FF-2C0B-43D5-8E9C-5D6463220BA8}" srcOrd="0" destOrd="1" presId="urn:microsoft.com/office/officeart/2005/8/layout/chevron2"/>
    <dgm:cxn modelId="{D7EC3B5E-AA70-4BB0-9DF1-C2CF2DB4C35A}" type="presOf" srcId="{B3FD78A9-69B5-4ABB-A445-D968BE8C9385}" destId="{43998AEA-25EC-4FC8-8639-A6B75E7B39BA}" srcOrd="0" destOrd="0" presId="urn:microsoft.com/office/officeart/2005/8/layout/chevron2"/>
    <dgm:cxn modelId="{E466AA7D-E5DE-4839-8EFF-0F6D4ADAE541}" type="presOf" srcId="{A3808739-97BE-4F56-B5F3-3EA75FB2AC99}" destId="{581F93A2-C8D9-49A2-879E-0C806E621349}" srcOrd="0" destOrd="1" presId="urn:microsoft.com/office/officeart/2005/8/layout/chevron2"/>
    <dgm:cxn modelId="{34AF5D66-0058-4C4F-B772-3A2C7BDC6025}" srcId="{957E8C26-243D-4A2C-9DB4-7B587967DD92}" destId="{784846AB-B5A8-4760-9A2E-AEE28829C334}" srcOrd="1" destOrd="0" parTransId="{4A7C70DF-3A48-4DE0-B6C4-47FBC722E030}" sibTransId="{E4AE526D-1B15-480E-A0DF-14B2C01767E2}"/>
    <dgm:cxn modelId="{F0CE957A-9127-44B7-A0ED-571025D03E96}" type="presOf" srcId="{957E8C26-243D-4A2C-9DB4-7B587967DD92}" destId="{369E33CC-5A0A-4AC0-9163-ABFD9445E5A2}" srcOrd="0" destOrd="0" presId="urn:microsoft.com/office/officeart/2005/8/layout/chevron2"/>
    <dgm:cxn modelId="{11C7F51D-8B85-4CFC-89FD-F563FB9F1DB5}" srcId="{B3FD78A9-69B5-4ABB-A445-D968BE8C9385}" destId="{DA3AA5E1-A9FB-4E41-B92F-CBC789CC1BC3}" srcOrd="0" destOrd="0" parTransId="{A9512E77-6994-4EA3-8AF3-114CB15D8EBA}" sibTransId="{E74E62A4-511A-460F-A031-225756A1FD7D}"/>
    <dgm:cxn modelId="{3114F056-67A5-40E6-AFDF-9029ABA532B3}" srcId="{B3FD78A9-69B5-4ABB-A445-D968BE8C9385}" destId="{65CDE388-97F8-43C1-9708-D4EA68008173}" srcOrd="1" destOrd="0" parTransId="{5004182A-0456-4982-A1A4-BD08D6784708}" sibTransId="{03456204-64D7-48C8-A499-93628208072C}"/>
    <dgm:cxn modelId="{B67EB5A8-59C8-42F0-8D9C-3DD6EAA76C58}" type="presOf" srcId="{DA3AA5E1-A9FB-4E41-B92F-CBC789CC1BC3}" destId="{0A6456FF-2C0B-43D5-8E9C-5D6463220BA8}" srcOrd="0" destOrd="0" presId="urn:microsoft.com/office/officeart/2005/8/layout/chevron2"/>
    <dgm:cxn modelId="{B56D90A3-C405-4BB9-A219-E917522BD29B}" type="presOf" srcId="{6BE11666-4C30-456C-9A0A-7183A31052A6}" destId="{21593468-09B5-40FC-B6E7-C4720B44E1E3}" srcOrd="0" destOrd="0" presId="urn:microsoft.com/office/officeart/2005/8/layout/chevron2"/>
    <dgm:cxn modelId="{30A9F6C3-AABC-431A-A5DA-B65C565F3220}" type="presOf" srcId="{0EC356F0-D8DD-4611-8C37-669B1FECC00F}" destId="{581F93A2-C8D9-49A2-879E-0C806E621349}" srcOrd="0" destOrd="0" presId="urn:microsoft.com/office/officeart/2005/8/layout/chevron2"/>
    <dgm:cxn modelId="{9160476E-319B-4A74-AC85-4883991F7DF9}" srcId="{957E8C26-243D-4A2C-9DB4-7B587967DD92}" destId="{BF053BFC-C9B1-42BD-88F2-5F2AA38C801D}" srcOrd="0" destOrd="0" parTransId="{2927DF3E-584E-4423-B80D-9058796D8370}" sibTransId="{EF113E38-A798-4952-B07B-57F90152C695}"/>
    <dgm:cxn modelId="{113C09E7-38B7-4772-8022-3CFD56D64723}" srcId="{4C31CED8-3715-4AFE-A5FA-F598037B839C}" destId="{0EC356F0-D8DD-4611-8C37-669B1FECC00F}" srcOrd="0" destOrd="0" parTransId="{ADFC18B7-3716-4359-BA23-1035A516E4F5}" sibTransId="{47C2A9FC-6B0B-4611-A788-567AB00CE2AB}"/>
    <dgm:cxn modelId="{AFF3B6B8-50F6-4C95-A385-5BAAFB586F56}" srcId="{4C31CED8-3715-4AFE-A5FA-F598037B839C}" destId="{A3808739-97BE-4F56-B5F3-3EA75FB2AC99}" srcOrd="1" destOrd="0" parTransId="{F1463D51-FFCE-44F4-A8BD-D69409EA559A}" sibTransId="{B2E9962A-F20C-45AD-A032-542F48005A65}"/>
    <dgm:cxn modelId="{A9902997-334D-4B0A-8B67-52071E1796D1}" srcId="{6BE11666-4C30-456C-9A0A-7183A31052A6}" destId="{4C31CED8-3715-4AFE-A5FA-F598037B839C}" srcOrd="2" destOrd="0" parTransId="{ADE5F143-8378-49C3-A9FF-7ADE769A441F}" sibTransId="{733E0013-669A-49F9-8CD1-8805BB0DD580}"/>
    <dgm:cxn modelId="{57B83249-0ECB-4408-9C68-7E66F2F73645}" type="presParOf" srcId="{21593468-09B5-40FC-B6E7-C4720B44E1E3}" destId="{0E996911-D17E-4DA8-B25F-CB84B58F1F56}" srcOrd="0" destOrd="0" presId="urn:microsoft.com/office/officeart/2005/8/layout/chevron2"/>
    <dgm:cxn modelId="{54F64C9E-AC29-40FD-A1F1-BD30335A9FAC}" type="presParOf" srcId="{0E996911-D17E-4DA8-B25F-CB84B58F1F56}" destId="{369E33CC-5A0A-4AC0-9163-ABFD9445E5A2}" srcOrd="0" destOrd="0" presId="urn:microsoft.com/office/officeart/2005/8/layout/chevron2"/>
    <dgm:cxn modelId="{AC0A4091-953E-46D9-A939-B148CC611A6F}" type="presParOf" srcId="{0E996911-D17E-4DA8-B25F-CB84B58F1F56}" destId="{BF5E9DB7-1CB9-42B5-8362-6A8DE9E1AB70}" srcOrd="1" destOrd="0" presId="urn:microsoft.com/office/officeart/2005/8/layout/chevron2"/>
    <dgm:cxn modelId="{2A75EF2A-C56A-4472-A428-5C630D1992C8}" type="presParOf" srcId="{21593468-09B5-40FC-B6E7-C4720B44E1E3}" destId="{977B3E62-DB0D-4D52-A516-4052F8A4AEBA}" srcOrd="1" destOrd="0" presId="urn:microsoft.com/office/officeart/2005/8/layout/chevron2"/>
    <dgm:cxn modelId="{E5EC0D5A-CFB6-4E80-871E-122BFDB44BC5}" type="presParOf" srcId="{21593468-09B5-40FC-B6E7-C4720B44E1E3}" destId="{2570C27D-5C9F-4F15-8244-E75D1CD34000}" srcOrd="2" destOrd="0" presId="urn:microsoft.com/office/officeart/2005/8/layout/chevron2"/>
    <dgm:cxn modelId="{042A6A90-DDB6-4076-9502-9055A938F035}" type="presParOf" srcId="{2570C27D-5C9F-4F15-8244-E75D1CD34000}" destId="{43998AEA-25EC-4FC8-8639-A6B75E7B39BA}" srcOrd="0" destOrd="0" presId="urn:microsoft.com/office/officeart/2005/8/layout/chevron2"/>
    <dgm:cxn modelId="{306A44A4-81D0-428C-8C88-9AF9364AA4DB}" type="presParOf" srcId="{2570C27D-5C9F-4F15-8244-E75D1CD34000}" destId="{0A6456FF-2C0B-43D5-8E9C-5D6463220BA8}" srcOrd="1" destOrd="0" presId="urn:microsoft.com/office/officeart/2005/8/layout/chevron2"/>
    <dgm:cxn modelId="{43C2E48A-A0C7-43F7-B196-BFC78B1F6173}" type="presParOf" srcId="{21593468-09B5-40FC-B6E7-C4720B44E1E3}" destId="{EA330D2A-04D3-4598-9A64-6F53A8A4E13A}" srcOrd="3" destOrd="0" presId="urn:microsoft.com/office/officeart/2005/8/layout/chevron2"/>
    <dgm:cxn modelId="{64463A65-3AFA-4D12-B40A-67E25101E9BC}" type="presParOf" srcId="{21593468-09B5-40FC-B6E7-C4720B44E1E3}" destId="{2EF4CD3D-4530-40AF-AA2D-577EDB6A166C}" srcOrd="4" destOrd="0" presId="urn:microsoft.com/office/officeart/2005/8/layout/chevron2"/>
    <dgm:cxn modelId="{3DD4C17E-2697-46B3-A5FE-0E3C16CD6607}" type="presParOf" srcId="{2EF4CD3D-4530-40AF-AA2D-577EDB6A166C}" destId="{28E8BF0C-CF16-48AF-8C30-20C2CF4A249A}" srcOrd="0" destOrd="0" presId="urn:microsoft.com/office/officeart/2005/8/layout/chevron2"/>
    <dgm:cxn modelId="{7C59F510-CCC0-488B-9D11-7D28DA79DDCA}" type="presParOf" srcId="{2EF4CD3D-4530-40AF-AA2D-577EDB6A166C}" destId="{581F93A2-C8D9-49A2-879E-0C806E6213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BEA01A-44A5-41D5-B9F8-824C189C1B4A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376950-1C47-4B68-8AB0-29313106FD33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34715C29-6E0F-48CF-965B-5D894BC21048}" type="parTrans" cxnId="{153D66A1-D6E5-433D-9A8E-420EAA222611}">
      <dgm:prSet/>
      <dgm:spPr/>
      <dgm:t>
        <a:bodyPr/>
        <a:lstStyle/>
        <a:p>
          <a:endParaRPr lang="ru-RU"/>
        </a:p>
      </dgm:t>
    </dgm:pt>
    <dgm:pt modelId="{B4D7E2CA-ED57-4FA2-94FF-68F496A79D97}" type="sibTrans" cxnId="{153D66A1-D6E5-433D-9A8E-420EAA222611}">
      <dgm:prSet/>
      <dgm:spPr/>
      <dgm:t>
        <a:bodyPr/>
        <a:lstStyle/>
        <a:p>
          <a:endParaRPr lang="ru-RU"/>
        </a:p>
      </dgm:t>
    </dgm:pt>
    <dgm:pt modelId="{17A97137-C7AB-4100-A37C-F006AAAAA79A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7F21EDA9-DD4B-4B6D-8232-7615A2ED35C5}" type="parTrans" cxnId="{86F7A7B1-1999-41B2-B677-E49766ACDD24}">
      <dgm:prSet/>
      <dgm:spPr/>
      <dgm:t>
        <a:bodyPr/>
        <a:lstStyle/>
        <a:p>
          <a:endParaRPr lang="ru-RU"/>
        </a:p>
      </dgm:t>
    </dgm:pt>
    <dgm:pt modelId="{1F68C65B-D968-43AD-9890-482C52893B73}" type="sibTrans" cxnId="{86F7A7B1-1999-41B2-B677-E49766ACDD24}">
      <dgm:prSet/>
      <dgm:spPr/>
      <dgm:t>
        <a:bodyPr/>
        <a:lstStyle/>
        <a:p>
          <a:endParaRPr lang="ru-RU"/>
        </a:p>
      </dgm:t>
    </dgm:pt>
    <dgm:pt modelId="{39AD41BF-C526-4B2D-B1C1-BF5646772E64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4655F551-54F9-4414-A85D-02BD746D96E6}" type="parTrans" cxnId="{0A0DFB32-5BF0-495D-8014-00649D2D762B}">
      <dgm:prSet/>
      <dgm:spPr/>
      <dgm:t>
        <a:bodyPr/>
        <a:lstStyle/>
        <a:p>
          <a:endParaRPr lang="ru-RU"/>
        </a:p>
      </dgm:t>
    </dgm:pt>
    <dgm:pt modelId="{960DD54C-257F-433D-89B7-A7C03AD6AC00}" type="sibTrans" cxnId="{0A0DFB32-5BF0-495D-8014-00649D2D762B}">
      <dgm:prSet/>
      <dgm:spPr/>
      <dgm:t>
        <a:bodyPr/>
        <a:lstStyle/>
        <a:p>
          <a:endParaRPr lang="ru-RU"/>
        </a:p>
      </dgm:t>
    </dgm:pt>
    <dgm:pt modelId="{7BA1A4D7-BC11-4524-86AC-A730EDB362FF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C95A9A7-B438-4F8F-B45F-844578C8C753}" type="parTrans" cxnId="{2FBC5BFF-8AFF-4AFC-ADE5-2BE357FF4DC3}">
      <dgm:prSet/>
      <dgm:spPr/>
      <dgm:t>
        <a:bodyPr/>
        <a:lstStyle/>
        <a:p>
          <a:endParaRPr lang="ru-RU"/>
        </a:p>
      </dgm:t>
    </dgm:pt>
    <dgm:pt modelId="{4616C1C5-F53E-454B-B119-9E5498581427}" type="sibTrans" cxnId="{2FBC5BFF-8AFF-4AFC-ADE5-2BE357FF4DC3}">
      <dgm:prSet/>
      <dgm:spPr/>
      <dgm:t>
        <a:bodyPr/>
        <a:lstStyle/>
        <a:p>
          <a:endParaRPr lang="ru-RU"/>
        </a:p>
      </dgm:t>
    </dgm:pt>
    <dgm:pt modelId="{FBA98375-5B09-4894-9327-35F6A1642044}">
      <dgm:prSet custT="1"/>
      <dgm:spPr/>
      <dgm:t>
        <a:bodyPr/>
        <a:lstStyle/>
        <a:p>
          <a:r>
            <a:rPr lang="ru-RU" sz="2800" dirty="0" smtClean="0">
              <a:solidFill>
                <a:schemeClr val="bg2">
                  <a:lumMod val="25000"/>
                </a:schemeClr>
              </a:solidFill>
            </a:rPr>
            <a:t>удобство пользования; </a:t>
          </a:r>
          <a:endParaRPr lang="ru-RU" sz="2800" dirty="0">
            <a:solidFill>
              <a:schemeClr val="bg2">
                <a:lumMod val="25000"/>
              </a:schemeClr>
            </a:solidFill>
          </a:endParaRPr>
        </a:p>
      </dgm:t>
    </dgm:pt>
    <dgm:pt modelId="{126517EC-4BF7-4B7B-A62F-CE9E4029A9D6}" type="parTrans" cxnId="{70D9DD0A-0D53-4079-A2A3-F8C4C68A7A50}">
      <dgm:prSet/>
      <dgm:spPr/>
    </dgm:pt>
    <dgm:pt modelId="{C0E57993-29B7-485E-B00B-E0CF0DA05A85}" type="sibTrans" cxnId="{70D9DD0A-0D53-4079-A2A3-F8C4C68A7A50}">
      <dgm:prSet/>
      <dgm:spPr/>
    </dgm:pt>
    <dgm:pt modelId="{7BE434DE-AA20-46FE-9A79-AC2209D80D5A}">
      <dgm:prSet custT="1"/>
      <dgm:spPr/>
      <dgm:t>
        <a:bodyPr/>
        <a:lstStyle/>
        <a:p>
          <a:r>
            <a:rPr lang="ru-RU" sz="2800" dirty="0" smtClean="0">
              <a:solidFill>
                <a:schemeClr val="bg2">
                  <a:lumMod val="25000"/>
                </a:schemeClr>
              </a:solidFill>
            </a:rPr>
            <a:t>максимальное соответствие условиям эксплуатации;</a:t>
          </a:r>
          <a:endParaRPr lang="ru-RU" sz="2800" dirty="0">
            <a:solidFill>
              <a:schemeClr val="bg2">
                <a:lumMod val="25000"/>
              </a:schemeClr>
            </a:solidFill>
          </a:endParaRPr>
        </a:p>
      </dgm:t>
    </dgm:pt>
    <dgm:pt modelId="{9BBD4D90-14D7-4DA2-8100-65961E7F6853}" type="parTrans" cxnId="{A39F0174-7AE6-4C3C-98F2-5899DC43F50E}">
      <dgm:prSet/>
      <dgm:spPr/>
    </dgm:pt>
    <dgm:pt modelId="{6A15E5A0-E520-4BE4-A59C-899D67E3D2B9}" type="sibTrans" cxnId="{A39F0174-7AE6-4C3C-98F2-5899DC43F50E}">
      <dgm:prSet/>
      <dgm:spPr/>
    </dgm:pt>
    <dgm:pt modelId="{5D915A84-B181-4468-8053-667E5FF4BCEE}">
      <dgm:prSet custT="1"/>
      <dgm:spPr/>
      <dgm:t>
        <a:bodyPr/>
        <a:lstStyle/>
        <a:p>
          <a:r>
            <a:rPr lang="ru-RU" sz="2800" dirty="0" smtClean="0">
              <a:solidFill>
                <a:schemeClr val="bg2">
                  <a:lumMod val="25000"/>
                </a:schemeClr>
              </a:solidFill>
            </a:rPr>
            <a:t>создание гармоничной целостной формы, высоких эстетических качеств; </a:t>
          </a:r>
          <a:endParaRPr lang="ru-RU" sz="2800" dirty="0">
            <a:solidFill>
              <a:schemeClr val="bg2">
                <a:lumMod val="25000"/>
              </a:schemeClr>
            </a:solidFill>
          </a:endParaRPr>
        </a:p>
      </dgm:t>
    </dgm:pt>
    <dgm:pt modelId="{4BC36075-9624-495F-8B61-65A0771F5F98}" type="parTrans" cxnId="{F177B14A-471A-4B9F-A397-0BCF342209AE}">
      <dgm:prSet/>
      <dgm:spPr/>
    </dgm:pt>
    <dgm:pt modelId="{9E7A24FD-1DF9-41AA-8872-E63A3F80219D}" type="sibTrans" cxnId="{F177B14A-471A-4B9F-A397-0BCF342209AE}">
      <dgm:prSet/>
      <dgm:spPr/>
    </dgm:pt>
    <dgm:pt modelId="{D67562D1-ADDA-4A56-9A6F-900CBB5A1DF2}">
      <dgm:prSet custT="1"/>
      <dgm:spPr/>
      <dgm:t>
        <a:bodyPr/>
        <a:lstStyle/>
        <a:p>
          <a:r>
            <a:rPr lang="ru-RU" sz="3200" dirty="0" smtClean="0">
              <a:solidFill>
                <a:schemeClr val="bg2">
                  <a:lumMod val="25000"/>
                </a:schemeClr>
              </a:solidFill>
            </a:rPr>
            <a:t>современная форма, соответствие цели и времени.</a:t>
          </a:r>
          <a:endParaRPr lang="ru-RU" sz="3200" dirty="0">
            <a:solidFill>
              <a:schemeClr val="bg2">
                <a:lumMod val="25000"/>
              </a:schemeClr>
            </a:solidFill>
          </a:endParaRPr>
        </a:p>
      </dgm:t>
    </dgm:pt>
    <dgm:pt modelId="{985B4324-4D34-4713-BDAD-2C8259A7B183}" type="parTrans" cxnId="{5C729E2D-E65A-4F81-8E71-D643051EC44E}">
      <dgm:prSet/>
      <dgm:spPr/>
    </dgm:pt>
    <dgm:pt modelId="{B8CB90D4-41FB-4AA7-A197-0C79266273CA}" type="sibTrans" cxnId="{5C729E2D-E65A-4F81-8E71-D643051EC44E}">
      <dgm:prSet/>
      <dgm:spPr/>
    </dgm:pt>
    <dgm:pt modelId="{49A3DAA6-8CD4-481F-B5EB-7F4F4C9205E2}" type="pres">
      <dgm:prSet presAssocID="{4FBEA01A-44A5-41D5-B9F8-824C189C1B4A}" presName="linearFlow" presStyleCnt="0">
        <dgm:presLayoutVars>
          <dgm:dir/>
          <dgm:animLvl val="lvl"/>
          <dgm:resizeHandles val="exact"/>
        </dgm:presLayoutVars>
      </dgm:prSet>
      <dgm:spPr/>
    </dgm:pt>
    <dgm:pt modelId="{279AB72C-CE76-40BA-BEBB-DE1A57386BF4}" type="pres">
      <dgm:prSet presAssocID="{53376950-1C47-4B68-8AB0-29313106FD33}" presName="composite" presStyleCnt="0"/>
      <dgm:spPr/>
    </dgm:pt>
    <dgm:pt modelId="{64A224F8-53DD-48B5-A85D-1C1B60284A6B}" type="pres">
      <dgm:prSet presAssocID="{53376950-1C47-4B68-8AB0-29313106FD33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7DCF1368-7891-4FDC-9772-F3A90A30086E}" type="pres">
      <dgm:prSet presAssocID="{53376950-1C47-4B68-8AB0-29313106FD3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52AC7-D3C1-464E-9E8F-E275C13F03DD}" type="pres">
      <dgm:prSet presAssocID="{B4D7E2CA-ED57-4FA2-94FF-68F496A79D97}" presName="sp" presStyleCnt="0"/>
      <dgm:spPr/>
    </dgm:pt>
    <dgm:pt modelId="{2237AD95-F145-4205-BDCB-3CEE59662082}" type="pres">
      <dgm:prSet presAssocID="{39AD41BF-C526-4B2D-B1C1-BF5646772E64}" presName="composite" presStyleCnt="0"/>
      <dgm:spPr/>
    </dgm:pt>
    <dgm:pt modelId="{5E1FF118-5E18-4662-BCFA-D1BA470EB2A4}" type="pres">
      <dgm:prSet presAssocID="{39AD41BF-C526-4B2D-B1C1-BF5646772E64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68E34519-C0A0-4D4C-A4C2-C70BCF43396C}" type="pres">
      <dgm:prSet presAssocID="{39AD41BF-C526-4B2D-B1C1-BF5646772E64}" presName="descendantText" presStyleLbl="alignAcc1" presStyleIdx="1" presStyleCnt="4">
        <dgm:presLayoutVars>
          <dgm:bulletEnabled val="1"/>
        </dgm:presLayoutVars>
      </dgm:prSet>
      <dgm:spPr/>
    </dgm:pt>
    <dgm:pt modelId="{07E995A8-055E-4D6C-B652-66311B1CC64C}" type="pres">
      <dgm:prSet presAssocID="{960DD54C-257F-433D-89B7-A7C03AD6AC00}" presName="sp" presStyleCnt="0"/>
      <dgm:spPr/>
    </dgm:pt>
    <dgm:pt modelId="{AA6F224F-15FF-4733-A2D6-72D40F59BC1C}" type="pres">
      <dgm:prSet presAssocID="{7BA1A4D7-BC11-4524-86AC-A730EDB362FF}" presName="composite" presStyleCnt="0"/>
      <dgm:spPr/>
    </dgm:pt>
    <dgm:pt modelId="{55A228F6-8B5B-4414-92E0-187BEE62FA9C}" type="pres">
      <dgm:prSet presAssocID="{7BA1A4D7-BC11-4524-86AC-A730EDB362FF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50C4C39E-EA2D-4B08-A15E-3B53EDEA778B}" type="pres">
      <dgm:prSet presAssocID="{7BA1A4D7-BC11-4524-86AC-A730EDB362F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9779B-A9CA-4297-882D-C188DEE32165}" type="pres">
      <dgm:prSet presAssocID="{4616C1C5-F53E-454B-B119-9E5498581427}" presName="sp" presStyleCnt="0"/>
      <dgm:spPr/>
    </dgm:pt>
    <dgm:pt modelId="{755C35E4-C238-48F2-976B-18E4F821E216}" type="pres">
      <dgm:prSet presAssocID="{17A97137-C7AB-4100-A37C-F006AAAAA79A}" presName="composite" presStyleCnt="0"/>
      <dgm:spPr/>
    </dgm:pt>
    <dgm:pt modelId="{6E615753-B246-4F16-9CBA-3ADFDB3476D0}" type="pres">
      <dgm:prSet presAssocID="{17A97137-C7AB-4100-A37C-F006AAAAA79A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7A4BCC6-EFA7-4824-AD26-5B5171987589}" type="pres">
      <dgm:prSet presAssocID="{17A97137-C7AB-4100-A37C-F006AAAAA79A}" presName="descendantText" presStyleLbl="alignAcc1" presStyleIdx="3" presStyleCnt="4" custLinFactNeighborX="3165" custLinFactNeighborY="-1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BC5BFF-8AFF-4AFC-ADE5-2BE357FF4DC3}" srcId="{4FBEA01A-44A5-41D5-B9F8-824C189C1B4A}" destId="{7BA1A4D7-BC11-4524-86AC-A730EDB362FF}" srcOrd="2" destOrd="0" parTransId="{8C95A9A7-B438-4F8F-B45F-844578C8C753}" sibTransId="{4616C1C5-F53E-454B-B119-9E5498581427}"/>
    <dgm:cxn modelId="{CB5AC26D-AB1C-48A1-A759-4743D604E056}" type="presOf" srcId="{5D915A84-B181-4468-8053-667E5FF4BCEE}" destId="{50C4C39E-EA2D-4B08-A15E-3B53EDEA778B}" srcOrd="0" destOrd="0" presId="urn:microsoft.com/office/officeart/2005/8/layout/chevron2"/>
    <dgm:cxn modelId="{5C729E2D-E65A-4F81-8E71-D643051EC44E}" srcId="{17A97137-C7AB-4100-A37C-F006AAAAA79A}" destId="{D67562D1-ADDA-4A56-9A6F-900CBB5A1DF2}" srcOrd="0" destOrd="0" parTransId="{985B4324-4D34-4713-BDAD-2C8259A7B183}" sibTransId="{B8CB90D4-41FB-4AA7-A197-0C79266273CA}"/>
    <dgm:cxn modelId="{E1CD1144-DF87-4098-A461-20BD6E7142A7}" type="presOf" srcId="{FBA98375-5B09-4894-9327-35F6A1642044}" destId="{7DCF1368-7891-4FDC-9772-F3A90A30086E}" srcOrd="0" destOrd="0" presId="urn:microsoft.com/office/officeart/2005/8/layout/chevron2"/>
    <dgm:cxn modelId="{153D66A1-D6E5-433D-9A8E-420EAA222611}" srcId="{4FBEA01A-44A5-41D5-B9F8-824C189C1B4A}" destId="{53376950-1C47-4B68-8AB0-29313106FD33}" srcOrd="0" destOrd="0" parTransId="{34715C29-6E0F-48CF-965B-5D894BC21048}" sibTransId="{B4D7E2CA-ED57-4FA2-94FF-68F496A79D97}"/>
    <dgm:cxn modelId="{B376F475-E1E8-4317-B294-3C20933E5519}" type="presOf" srcId="{39AD41BF-C526-4B2D-B1C1-BF5646772E64}" destId="{5E1FF118-5E18-4662-BCFA-D1BA470EB2A4}" srcOrd="0" destOrd="0" presId="urn:microsoft.com/office/officeart/2005/8/layout/chevron2"/>
    <dgm:cxn modelId="{4DCBE35F-B534-4A1C-B37F-79CED8D44A7F}" type="presOf" srcId="{17A97137-C7AB-4100-A37C-F006AAAAA79A}" destId="{6E615753-B246-4F16-9CBA-3ADFDB3476D0}" srcOrd="0" destOrd="0" presId="urn:microsoft.com/office/officeart/2005/8/layout/chevron2"/>
    <dgm:cxn modelId="{F177B14A-471A-4B9F-A397-0BCF342209AE}" srcId="{7BA1A4D7-BC11-4524-86AC-A730EDB362FF}" destId="{5D915A84-B181-4468-8053-667E5FF4BCEE}" srcOrd="0" destOrd="0" parTransId="{4BC36075-9624-495F-8B61-65A0771F5F98}" sibTransId="{9E7A24FD-1DF9-41AA-8872-E63A3F80219D}"/>
    <dgm:cxn modelId="{F0B4DE37-FCF7-4DAD-94A6-AFF4D45DE466}" type="presOf" srcId="{7BA1A4D7-BC11-4524-86AC-A730EDB362FF}" destId="{55A228F6-8B5B-4414-92E0-187BEE62FA9C}" srcOrd="0" destOrd="0" presId="urn:microsoft.com/office/officeart/2005/8/layout/chevron2"/>
    <dgm:cxn modelId="{0A0DFB32-5BF0-495D-8014-00649D2D762B}" srcId="{4FBEA01A-44A5-41D5-B9F8-824C189C1B4A}" destId="{39AD41BF-C526-4B2D-B1C1-BF5646772E64}" srcOrd="1" destOrd="0" parTransId="{4655F551-54F9-4414-A85D-02BD746D96E6}" sibTransId="{960DD54C-257F-433D-89B7-A7C03AD6AC00}"/>
    <dgm:cxn modelId="{86D8805F-6546-4B62-BFDF-8AB19A6A7898}" type="presOf" srcId="{7BE434DE-AA20-46FE-9A79-AC2209D80D5A}" destId="{68E34519-C0A0-4D4C-A4C2-C70BCF43396C}" srcOrd="0" destOrd="0" presId="urn:microsoft.com/office/officeart/2005/8/layout/chevron2"/>
    <dgm:cxn modelId="{86F7A7B1-1999-41B2-B677-E49766ACDD24}" srcId="{4FBEA01A-44A5-41D5-B9F8-824C189C1B4A}" destId="{17A97137-C7AB-4100-A37C-F006AAAAA79A}" srcOrd="3" destOrd="0" parTransId="{7F21EDA9-DD4B-4B6D-8232-7615A2ED35C5}" sibTransId="{1F68C65B-D968-43AD-9890-482C52893B73}"/>
    <dgm:cxn modelId="{A39F0174-7AE6-4C3C-98F2-5899DC43F50E}" srcId="{39AD41BF-C526-4B2D-B1C1-BF5646772E64}" destId="{7BE434DE-AA20-46FE-9A79-AC2209D80D5A}" srcOrd="0" destOrd="0" parTransId="{9BBD4D90-14D7-4DA2-8100-65961E7F6853}" sibTransId="{6A15E5A0-E520-4BE4-A59C-899D67E3D2B9}"/>
    <dgm:cxn modelId="{70D9DD0A-0D53-4079-A2A3-F8C4C68A7A50}" srcId="{53376950-1C47-4B68-8AB0-29313106FD33}" destId="{FBA98375-5B09-4894-9327-35F6A1642044}" srcOrd="0" destOrd="0" parTransId="{126517EC-4BF7-4B7B-A62F-CE9E4029A9D6}" sibTransId="{C0E57993-29B7-485E-B00B-E0CF0DA05A85}"/>
    <dgm:cxn modelId="{C1060EEF-A257-4870-832E-8DA863567D61}" type="presOf" srcId="{4FBEA01A-44A5-41D5-B9F8-824C189C1B4A}" destId="{49A3DAA6-8CD4-481F-B5EB-7F4F4C9205E2}" srcOrd="0" destOrd="0" presId="urn:microsoft.com/office/officeart/2005/8/layout/chevron2"/>
    <dgm:cxn modelId="{9F02445C-5647-48B4-AF29-3E5EA23659DE}" type="presOf" srcId="{53376950-1C47-4B68-8AB0-29313106FD33}" destId="{64A224F8-53DD-48B5-A85D-1C1B60284A6B}" srcOrd="0" destOrd="0" presId="urn:microsoft.com/office/officeart/2005/8/layout/chevron2"/>
    <dgm:cxn modelId="{B609E85F-63FC-4E6D-A6E9-2C9D2941BE93}" type="presOf" srcId="{D67562D1-ADDA-4A56-9A6F-900CBB5A1DF2}" destId="{E7A4BCC6-EFA7-4824-AD26-5B5171987589}" srcOrd="0" destOrd="0" presId="urn:microsoft.com/office/officeart/2005/8/layout/chevron2"/>
    <dgm:cxn modelId="{D752CFA9-A85F-426B-8D4B-9C78BE353E7F}" type="presParOf" srcId="{49A3DAA6-8CD4-481F-B5EB-7F4F4C9205E2}" destId="{279AB72C-CE76-40BA-BEBB-DE1A57386BF4}" srcOrd="0" destOrd="0" presId="urn:microsoft.com/office/officeart/2005/8/layout/chevron2"/>
    <dgm:cxn modelId="{4498217E-522A-42C8-973B-32E9958FB0C7}" type="presParOf" srcId="{279AB72C-CE76-40BA-BEBB-DE1A57386BF4}" destId="{64A224F8-53DD-48B5-A85D-1C1B60284A6B}" srcOrd="0" destOrd="0" presId="urn:microsoft.com/office/officeart/2005/8/layout/chevron2"/>
    <dgm:cxn modelId="{5DB74058-86DB-49DC-9011-FBFC76252A60}" type="presParOf" srcId="{279AB72C-CE76-40BA-BEBB-DE1A57386BF4}" destId="{7DCF1368-7891-4FDC-9772-F3A90A30086E}" srcOrd="1" destOrd="0" presId="urn:microsoft.com/office/officeart/2005/8/layout/chevron2"/>
    <dgm:cxn modelId="{93384E68-7F6F-4128-9163-71922CD526E0}" type="presParOf" srcId="{49A3DAA6-8CD4-481F-B5EB-7F4F4C9205E2}" destId="{04A52AC7-D3C1-464E-9E8F-E275C13F03DD}" srcOrd="1" destOrd="0" presId="urn:microsoft.com/office/officeart/2005/8/layout/chevron2"/>
    <dgm:cxn modelId="{70B69D75-D440-45F6-A2FE-2C79745D5F1C}" type="presParOf" srcId="{49A3DAA6-8CD4-481F-B5EB-7F4F4C9205E2}" destId="{2237AD95-F145-4205-BDCB-3CEE59662082}" srcOrd="2" destOrd="0" presId="urn:microsoft.com/office/officeart/2005/8/layout/chevron2"/>
    <dgm:cxn modelId="{AC7A93DD-4092-47B1-BAA0-9173374913DB}" type="presParOf" srcId="{2237AD95-F145-4205-BDCB-3CEE59662082}" destId="{5E1FF118-5E18-4662-BCFA-D1BA470EB2A4}" srcOrd="0" destOrd="0" presId="urn:microsoft.com/office/officeart/2005/8/layout/chevron2"/>
    <dgm:cxn modelId="{1E23C988-AE47-4B6A-8453-758B4309260B}" type="presParOf" srcId="{2237AD95-F145-4205-BDCB-3CEE59662082}" destId="{68E34519-C0A0-4D4C-A4C2-C70BCF43396C}" srcOrd="1" destOrd="0" presId="urn:microsoft.com/office/officeart/2005/8/layout/chevron2"/>
    <dgm:cxn modelId="{E29F4AB8-D5AC-47E9-9DE7-34951DFCF4CB}" type="presParOf" srcId="{49A3DAA6-8CD4-481F-B5EB-7F4F4C9205E2}" destId="{07E995A8-055E-4D6C-B652-66311B1CC64C}" srcOrd="3" destOrd="0" presId="urn:microsoft.com/office/officeart/2005/8/layout/chevron2"/>
    <dgm:cxn modelId="{BAF41A87-2C0E-4FE5-96C3-3B20D9A30368}" type="presParOf" srcId="{49A3DAA6-8CD4-481F-B5EB-7F4F4C9205E2}" destId="{AA6F224F-15FF-4733-A2D6-72D40F59BC1C}" srcOrd="4" destOrd="0" presId="urn:microsoft.com/office/officeart/2005/8/layout/chevron2"/>
    <dgm:cxn modelId="{8B061F8A-8891-4D2E-B49E-63085ED73E39}" type="presParOf" srcId="{AA6F224F-15FF-4733-A2D6-72D40F59BC1C}" destId="{55A228F6-8B5B-4414-92E0-187BEE62FA9C}" srcOrd="0" destOrd="0" presId="urn:microsoft.com/office/officeart/2005/8/layout/chevron2"/>
    <dgm:cxn modelId="{C7AF77C7-959A-4DB2-BB53-F365FDE60458}" type="presParOf" srcId="{AA6F224F-15FF-4733-A2D6-72D40F59BC1C}" destId="{50C4C39E-EA2D-4B08-A15E-3B53EDEA778B}" srcOrd="1" destOrd="0" presId="urn:microsoft.com/office/officeart/2005/8/layout/chevron2"/>
    <dgm:cxn modelId="{38D8D240-B4B0-494C-B5AE-8C0305098EB3}" type="presParOf" srcId="{49A3DAA6-8CD4-481F-B5EB-7F4F4C9205E2}" destId="{C079779B-A9CA-4297-882D-C188DEE32165}" srcOrd="5" destOrd="0" presId="urn:microsoft.com/office/officeart/2005/8/layout/chevron2"/>
    <dgm:cxn modelId="{7D3CB4CB-CCC8-4B79-A9D1-162C9AE3B14B}" type="presParOf" srcId="{49A3DAA6-8CD4-481F-B5EB-7F4F4C9205E2}" destId="{755C35E4-C238-48F2-976B-18E4F821E216}" srcOrd="6" destOrd="0" presId="urn:microsoft.com/office/officeart/2005/8/layout/chevron2"/>
    <dgm:cxn modelId="{38A8A8A9-3567-475F-892A-A3AE44B500C6}" type="presParOf" srcId="{755C35E4-C238-48F2-976B-18E4F821E216}" destId="{6E615753-B246-4F16-9CBA-3ADFDB3476D0}" srcOrd="0" destOrd="0" presId="urn:microsoft.com/office/officeart/2005/8/layout/chevron2"/>
    <dgm:cxn modelId="{4FAD2F7C-6946-481A-9621-A163CD5BE7CD}" type="presParOf" srcId="{755C35E4-C238-48F2-976B-18E4F821E216}" destId="{E7A4BCC6-EFA7-4824-AD26-5B517198758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D2D299-BF96-40CF-8AED-669037209BC0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C06E0D72-E532-4AAD-ADCB-7C660D323E8E}">
      <dgm:prSet phldrT="[Текст]" phldr="1"/>
      <dgm:spPr/>
      <dgm:t>
        <a:bodyPr/>
        <a:lstStyle/>
        <a:p>
          <a:endParaRPr lang="ru-RU"/>
        </a:p>
      </dgm:t>
    </dgm:pt>
    <dgm:pt modelId="{31401BEB-194B-44B4-993B-4AACF0D9A008}" type="parTrans" cxnId="{2B9850AE-9273-46C6-BFC1-584E4472793A}">
      <dgm:prSet/>
      <dgm:spPr/>
      <dgm:t>
        <a:bodyPr/>
        <a:lstStyle/>
        <a:p>
          <a:endParaRPr lang="ru-RU"/>
        </a:p>
      </dgm:t>
    </dgm:pt>
    <dgm:pt modelId="{3498DD64-5E65-44EE-8FAC-CD3CA44E3C19}" type="sibTrans" cxnId="{2B9850AE-9273-46C6-BFC1-584E4472793A}">
      <dgm:prSet/>
      <dgm:spPr/>
      <dgm:t>
        <a:bodyPr/>
        <a:lstStyle/>
        <a:p>
          <a:endParaRPr lang="ru-RU"/>
        </a:p>
      </dgm:t>
    </dgm:pt>
    <dgm:pt modelId="{290EF14C-50F2-4AE3-A15F-D211900B5249}">
      <dgm:prSet phldrT="[Текст]" phldr="1"/>
      <dgm:spPr/>
      <dgm:t>
        <a:bodyPr/>
        <a:lstStyle/>
        <a:p>
          <a:endParaRPr lang="ru-RU"/>
        </a:p>
      </dgm:t>
    </dgm:pt>
    <dgm:pt modelId="{4417A3E7-F934-4D33-8347-EA56EFA18FEA}" type="parTrans" cxnId="{A745ADEF-DDD5-4B5C-AA2C-6458A384E2C5}">
      <dgm:prSet/>
      <dgm:spPr/>
      <dgm:t>
        <a:bodyPr/>
        <a:lstStyle/>
        <a:p>
          <a:endParaRPr lang="ru-RU"/>
        </a:p>
      </dgm:t>
    </dgm:pt>
    <dgm:pt modelId="{625FA7BB-74F3-4320-8B50-099C5567ADE0}" type="sibTrans" cxnId="{A745ADEF-DDD5-4B5C-AA2C-6458A384E2C5}">
      <dgm:prSet/>
      <dgm:spPr/>
      <dgm:t>
        <a:bodyPr/>
        <a:lstStyle/>
        <a:p>
          <a:endParaRPr lang="ru-RU"/>
        </a:p>
      </dgm:t>
    </dgm:pt>
    <dgm:pt modelId="{4AD3FB29-64D8-4C6A-8FAF-1BDEFCAA4C11}">
      <dgm:prSet phldrT="[Текст]" phldr="1"/>
      <dgm:spPr/>
      <dgm:t>
        <a:bodyPr/>
        <a:lstStyle/>
        <a:p>
          <a:endParaRPr lang="ru-RU"/>
        </a:p>
      </dgm:t>
    </dgm:pt>
    <dgm:pt modelId="{8C86559C-CBBB-4DB8-9091-0528AAAE37AE}" type="parTrans" cxnId="{D003CA9A-020F-40DE-9F43-9FCBCD863D68}">
      <dgm:prSet/>
      <dgm:spPr/>
      <dgm:t>
        <a:bodyPr/>
        <a:lstStyle/>
        <a:p>
          <a:endParaRPr lang="ru-RU"/>
        </a:p>
      </dgm:t>
    </dgm:pt>
    <dgm:pt modelId="{ADEBF266-A5B8-4C8A-B583-D86E384BC541}" type="sibTrans" cxnId="{D003CA9A-020F-40DE-9F43-9FCBCD863D68}">
      <dgm:prSet/>
      <dgm:spPr/>
      <dgm:t>
        <a:bodyPr/>
        <a:lstStyle/>
        <a:p>
          <a:endParaRPr lang="ru-RU"/>
        </a:p>
      </dgm:t>
    </dgm:pt>
    <dgm:pt modelId="{98A66E7B-F43F-44D4-87FE-A75DCA50B623}">
      <dgm:prSet phldrT="[Текст]" phldr="1"/>
      <dgm:spPr/>
      <dgm:t>
        <a:bodyPr/>
        <a:lstStyle/>
        <a:p>
          <a:endParaRPr lang="ru-RU"/>
        </a:p>
      </dgm:t>
    </dgm:pt>
    <dgm:pt modelId="{891B33A5-F7AF-407D-870A-9E6FEDDDA40B}" type="parTrans" cxnId="{D39F2076-66BF-40F2-A140-D29B45AEE62B}">
      <dgm:prSet/>
      <dgm:spPr/>
      <dgm:t>
        <a:bodyPr/>
        <a:lstStyle/>
        <a:p>
          <a:endParaRPr lang="ru-RU"/>
        </a:p>
      </dgm:t>
    </dgm:pt>
    <dgm:pt modelId="{C358C4A7-8F8C-4731-8415-D5980B38C10C}" type="sibTrans" cxnId="{D39F2076-66BF-40F2-A140-D29B45AEE62B}">
      <dgm:prSet/>
      <dgm:spPr/>
      <dgm:t>
        <a:bodyPr/>
        <a:lstStyle/>
        <a:p>
          <a:endParaRPr lang="ru-RU"/>
        </a:p>
      </dgm:t>
    </dgm:pt>
    <dgm:pt modelId="{5D8A93FD-46B7-46C4-9F55-F32CA5A5A80F}">
      <dgm:prSet phldrT="[Текст]" phldr="1"/>
      <dgm:spPr/>
      <dgm:t>
        <a:bodyPr/>
        <a:lstStyle/>
        <a:p>
          <a:endParaRPr lang="ru-RU"/>
        </a:p>
      </dgm:t>
    </dgm:pt>
    <dgm:pt modelId="{6CDE27E9-8266-4898-AB4C-907035DDBA37}" type="parTrans" cxnId="{4F55D6B3-17B8-4436-B3BD-A53295044476}">
      <dgm:prSet/>
      <dgm:spPr/>
      <dgm:t>
        <a:bodyPr/>
        <a:lstStyle/>
        <a:p>
          <a:endParaRPr lang="ru-RU"/>
        </a:p>
      </dgm:t>
    </dgm:pt>
    <dgm:pt modelId="{05832363-E73F-44E4-A197-ED26FBE37CF3}" type="sibTrans" cxnId="{4F55D6B3-17B8-4436-B3BD-A53295044476}">
      <dgm:prSet/>
      <dgm:spPr/>
      <dgm:t>
        <a:bodyPr/>
        <a:lstStyle/>
        <a:p>
          <a:endParaRPr lang="ru-RU"/>
        </a:p>
      </dgm:t>
    </dgm:pt>
    <dgm:pt modelId="{CC14F24F-8725-4A46-8138-A00C9DD2A81D}" type="pres">
      <dgm:prSet presAssocID="{6AD2D299-BF96-40CF-8AED-669037209BC0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A157F89-BDB7-4706-B956-3211A536B733}" type="pres">
      <dgm:prSet presAssocID="{6AD2D299-BF96-40CF-8AED-669037209BC0}" presName="matrix" presStyleCnt="0"/>
      <dgm:spPr/>
    </dgm:pt>
    <dgm:pt modelId="{457B68AE-7C2E-442D-9521-6A671D73F61E}" type="pres">
      <dgm:prSet presAssocID="{6AD2D299-BF96-40CF-8AED-669037209BC0}" presName="tile1" presStyleLbl="node1" presStyleIdx="0" presStyleCnt="4"/>
      <dgm:spPr/>
    </dgm:pt>
    <dgm:pt modelId="{88D31DF1-6BF8-4683-8D90-DB3227D93EC7}" type="pres">
      <dgm:prSet presAssocID="{6AD2D299-BF96-40CF-8AED-669037209BC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521C80A-10CC-48B2-A081-B1FD578CE4F1}" type="pres">
      <dgm:prSet presAssocID="{6AD2D299-BF96-40CF-8AED-669037209BC0}" presName="tile2" presStyleLbl="node1" presStyleIdx="1" presStyleCnt="4"/>
      <dgm:spPr/>
    </dgm:pt>
    <dgm:pt modelId="{60BB6C7E-6186-43C0-8453-962AE5A2EE70}" type="pres">
      <dgm:prSet presAssocID="{6AD2D299-BF96-40CF-8AED-669037209BC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3B504BF-845E-4A1B-BD78-F6156ED878C3}" type="pres">
      <dgm:prSet presAssocID="{6AD2D299-BF96-40CF-8AED-669037209BC0}" presName="tile3" presStyleLbl="node1" presStyleIdx="2" presStyleCnt="4"/>
      <dgm:spPr/>
    </dgm:pt>
    <dgm:pt modelId="{DE9B0F11-C784-4056-9554-3BEB036AA3F8}" type="pres">
      <dgm:prSet presAssocID="{6AD2D299-BF96-40CF-8AED-669037209BC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25642F6-BB03-4FEC-8E24-9A6DA1A95120}" type="pres">
      <dgm:prSet presAssocID="{6AD2D299-BF96-40CF-8AED-669037209BC0}" presName="tile4" presStyleLbl="node1" presStyleIdx="3" presStyleCnt="4"/>
      <dgm:spPr/>
    </dgm:pt>
    <dgm:pt modelId="{F1866E26-FB2E-4415-B4F6-16BD4BDE1B8D}" type="pres">
      <dgm:prSet presAssocID="{6AD2D299-BF96-40CF-8AED-669037209BC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6CDEF8F-27E9-4FD6-A4EA-A269BBE22FB3}" type="pres">
      <dgm:prSet presAssocID="{6AD2D299-BF96-40CF-8AED-669037209BC0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A745ADEF-DDD5-4B5C-AA2C-6458A384E2C5}" srcId="{C06E0D72-E532-4AAD-ADCB-7C660D323E8E}" destId="{290EF14C-50F2-4AE3-A15F-D211900B5249}" srcOrd="0" destOrd="0" parTransId="{4417A3E7-F934-4D33-8347-EA56EFA18FEA}" sibTransId="{625FA7BB-74F3-4320-8B50-099C5567ADE0}"/>
    <dgm:cxn modelId="{7AC2EF83-0F33-4293-8CA9-988F74D4ED8A}" type="presOf" srcId="{5D8A93FD-46B7-46C4-9F55-F32CA5A5A80F}" destId="{C25642F6-BB03-4FEC-8E24-9A6DA1A95120}" srcOrd="0" destOrd="0" presId="urn:microsoft.com/office/officeart/2005/8/layout/matrix1"/>
    <dgm:cxn modelId="{D39F2076-66BF-40F2-A140-D29B45AEE62B}" srcId="{C06E0D72-E532-4AAD-ADCB-7C660D323E8E}" destId="{98A66E7B-F43F-44D4-87FE-A75DCA50B623}" srcOrd="2" destOrd="0" parTransId="{891B33A5-F7AF-407D-870A-9E6FEDDDA40B}" sibTransId="{C358C4A7-8F8C-4731-8415-D5980B38C10C}"/>
    <dgm:cxn modelId="{B3B581AC-934D-4E7D-BCFE-CBD8696C268A}" type="presOf" srcId="{5D8A93FD-46B7-46C4-9F55-F32CA5A5A80F}" destId="{F1866E26-FB2E-4415-B4F6-16BD4BDE1B8D}" srcOrd="1" destOrd="0" presId="urn:microsoft.com/office/officeart/2005/8/layout/matrix1"/>
    <dgm:cxn modelId="{E03014A0-929F-4E28-A0F1-DEA155CE3E03}" type="presOf" srcId="{290EF14C-50F2-4AE3-A15F-D211900B5249}" destId="{457B68AE-7C2E-442D-9521-6A671D73F61E}" srcOrd="0" destOrd="0" presId="urn:microsoft.com/office/officeart/2005/8/layout/matrix1"/>
    <dgm:cxn modelId="{D003CA9A-020F-40DE-9F43-9FCBCD863D68}" srcId="{C06E0D72-E532-4AAD-ADCB-7C660D323E8E}" destId="{4AD3FB29-64D8-4C6A-8FAF-1BDEFCAA4C11}" srcOrd="1" destOrd="0" parTransId="{8C86559C-CBBB-4DB8-9091-0528AAAE37AE}" sibTransId="{ADEBF266-A5B8-4C8A-B583-D86E384BC541}"/>
    <dgm:cxn modelId="{7017CAC5-C736-42E1-A01D-C19E9DA135B4}" type="presOf" srcId="{290EF14C-50F2-4AE3-A15F-D211900B5249}" destId="{88D31DF1-6BF8-4683-8D90-DB3227D93EC7}" srcOrd="1" destOrd="0" presId="urn:microsoft.com/office/officeart/2005/8/layout/matrix1"/>
    <dgm:cxn modelId="{8935FDCF-DAE2-47FD-9164-147DB34E90A3}" type="presOf" srcId="{98A66E7B-F43F-44D4-87FE-A75DCA50B623}" destId="{DE9B0F11-C784-4056-9554-3BEB036AA3F8}" srcOrd="1" destOrd="0" presId="urn:microsoft.com/office/officeart/2005/8/layout/matrix1"/>
    <dgm:cxn modelId="{13442348-08F0-4C6C-9E80-F4437F0E7292}" type="presOf" srcId="{4AD3FB29-64D8-4C6A-8FAF-1BDEFCAA4C11}" destId="{1521C80A-10CC-48B2-A081-B1FD578CE4F1}" srcOrd="0" destOrd="0" presId="urn:microsoft.com/office/officeart/2005/8/layout/matrix1"/>
    <dgm:cxn modelId="{D16611A5-F861-4518-9649-5E3595A4362C}" type="presOf" srcId="{C06E0D72-E532-4AAD-ADCB-7C660D323E8E}" destId="{86CDEF8F-27E9-4FD6-A4EA-A269BBE22FB3}" srcOrd="0" destOrd="0" presId="urn:microsoft.com/office/officeart/2005/8/layout/matrix1"/>
    <dgm:cxn modelId="{4F55D6B3-17B8-4436-B3BD-A53295044476}" srcId="{C06E0D72-E532-4AAD-ADCB-7C660D323E8E}" destId="{5D8A93FD-46B7-46C4-9F55-F32CA5A5A80F}" srcOrd="3" destOrd="0" parTransId="{6CDE27E9-8266-4898-AB4C-907035DDBA37}" sibTransId="{05832363-E73F-44E4-A197-ED26FBE37CF3}"/>
    <dgm:cxn modelId="{64C71698-D064-4424-8320-DD5874836BFE}" type="presOf" srcId="{4AD3FB29-64D8-4C6A-8FAF-1BDEFCAA4C11}" destId="{60BB6C7E-6186-43C0-8453-962AE5A2EE70}" srcOrd="1" destOrd="0" presId="urn:microsoft.com/office/officeart/2005/8/layout/matrix1"/>
    <dgm:cxn modelId="{DE349A6E-7B30-4071-AA69-721C7C6C5AE3}" type="presOf" srcId="{6AD2D299-BF96-40CF-8AED-669037209BC0}" destId="{CC14F24F-8725-4A46-8138-A00C9DD2A81D}" srcOrd="0" destOrd="0" presId="urn:microsoft.com/office/officeart/2005/8/layout/matrix1"/>
    <dgm:cxn modelId="{6768D7BD-FF9D-4CE9-88E7-263DF9EE7DF9}" type="presOf" srcId="{98A66E7B-F43F-44D4-87FE-A75DCA50B623}" destId="{73B504BF-845E-4A1B-BD78-F6156ED878C3}" srcOrd="0" destOrd="0" presId="urn:microsoft.com/office/officeart/2005/8/layout/matrix1"/>
    <dgm:cxn modelId="{2B9850AE-9273-46C6-BFC1-584E4472793A}" srcId="{6AD2D299-BF96-40CF-8AED-669037209BC0}" destId="{C06E0D72-E532-4AAD-ADCB-7C660D323E8E}" srcOrd="0" destOrd="0" parTransId="{31401BEB-194B-44B4-993B-4AACF0D9A008}" sibTransId="{3498DD64-5E65-44EE-8FAC-CD3CA44E3C19}"/>
    <dgm:cxn modelId="{B9F3C13D-DA78-4294-9C42-F3625D052845}" type="presParOf" srcId="{CC14F24F-8725-4A46-8138-A00C9DD2A81D}" destId="{4A157F89-BDB7-4706-B956-3211A536B733}" srcOrd="0" destOrd="0" presId="urn:microsoft.com/office/officeart/2005/8/layout/matrix1"/>
    <dgm:cxn modelId="{4476C14E-E8AC-473F-985E-78999A868CE4}" type="presParOf" srcId="{4A157F89-BDB7-4706-B956-3211A536B733}" destId="{457B68AE-7C2E-442D-9521-6A671D73F61E}" srcOrd="0" destOrd="0" presId="urn:microsoft.com/office/officeart/2005/8/layout/matrix1"/>
    <dgm:cxn modelId="{AB4C75B7-4708-4BE8-AA35-024597327D06}" type="presParOf" srcId="{4A157F89-BDB7-4706-B956-3211A536B733}" destId="{88D31DF1-6BF8-4683-8D90-DB3227D93EC7}" srcOrd="1" destOrd="0" presId="urn:microsoft.com/office/officeart/2005/8/layout/matrix1"/>
    <dgm:cxn modelId="{B4ABF7A6-2D58-4C7A-9870-33D9340B95C5}" type="presParOf" srcId="{4A157F89-BDB7-4706-B956-3211A536B733}" destId="{1521C80A-10CC-48B2-A081-B1FD578CE4F1}" srcOrd="2" destOrd="0" presId="urn:microsoft.com/office/officeart/2005/8/layout/matrix1"/>
    <dgm:cxn modelId="{9C8E645E-9CC4-4F8F-8EC2-D22C1EF68BDD}" type="presParOf" srcId="{4A157F89-BDB7-4706-B956-3211A536B733}" destId="{60BB6C7E-6186-43C0-8453-962AE5A2EE70}" srcOrd="3" destOrd="0" presId="urn:microsoft.com/office/officeart/2005/8/layout/matrix1"/>
    <dgm:cxn modelId="{26316C70-0A7E-47D2-88D4-47D5BC60E276}" type="presParOf" srcId="{4A157F89-BDB7-4706-B956-3211A536B733}" destId="{73B504BF-845E-4A1B-BD78-F6156ED878C3}" srcOrd="4" destOrd="0" presId="urn:microsoft.com/office/officeart/2005/8/layout/matrix1"/>
    <dgm:cxn modelId="{E5AB07A9-D06D-4927-83E3-399C84E73870}" type="presParOf" srcId="{4A157F89-BDB7-4706-B956-3211A536B733}" destId="{DE9B0F11-C784-4056-9554-3BEB036AA3F8}" srcOrd="5" destOrd="0" presId="urn:microsoft.com/office/officeart/2005/8/layout/matrix1"/>
    <dgm:cxn modelId="{67DBC09D-54CD-46D5-B833-182BB83220C6}" type="presParOf" srcId="{4A157F89-BDB7-4706-B956-3211A536B733}" destId="{C25642F6-BB03-4FEC-8E24-9A6DA1A95120}" srcOrd="6" destOrd="0" presId="urn:microsoft.com/office/officeart/2005/8/layout/matrix1"/>
    <dgm:cxn modelId="{2940296A-7E64-453A-BEAA-88DAB9C95289}" type="presParOf" srcId="{4A157F89-BDB7-4706-B956-3211A536B733}" destId="{F1866E26-FB2E-4415-B4F6-16BD4BDE1B8D}" srcOrd="7" destOrd="0" presId="urn:microsoft.com/office/officeart/2005/8/layout/matrix1"/>
    <dgm:cxn modelId="{FB144CA6-F2AC-4F5A-832B-4AF0AE0A4216}" type="presParOf" srcId="{CC14F24F-8725-4A46-8138-A00C9DD2A81D}" destId="{86CDEF8F-27E9-4FD6-A4EA-A269BBE22FB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A91657-8CB0-4F66-8F76-D4AEBF55AA35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F3A688-2823-466E-BAAF-253CFA5D3DA7}">
      <dgm:prSet phldrT="[Текст]"/>
      <dgm:spPr/>
      <dgm:t>
        <a:bodyPr/>
        <a:lstStyle/>
        <a:p>
          <a:r>
            <a:rPr lang="ru-RU" dirty="0" smtClean="0"/>
            <a:t>КАЧЕСТВО</a:t>
          </a:r>
          <a:endParaRPr lang="ru-RU" dirty="0"/>
        </a:p>
      </dgm:t>
    </dgm:pt>
    <dgm:pt modelId="{81AD4A72-29EF-47CF-B1C8-89CA894E57F8}" type="parTrans" cxnId="{C8A80F0A-8A55-429F-ACA4-E802203B79F1}">
      <dgm:prSet/>
      <dgm:spPr/>
      <dgm:t>
        <a:bodyPr/>
        <a:lstStyle/>
        <a:p>
          <a:endParaRPr lang="ru-RU"/>
        </a:p>
      </dgm:t>
    </dgm:pt>
    <dgm:pt modelId="{27E1C1AA-F125-4B7A-B787-95C5A7042783}" type="sibTrans" cxnId="{C8A80F0A-8A55-429F-ACA4-E802203B79F1}">
      <dgm:prSet/>
      <dgm:spPr/>
      <dgm:t>
        <a:bodyPr/>
        <a:lstStyle/>
        <a:p>
          <a:endParaRPr lang="ru-RU"/>
        </a:p>
      </dgm:t>
    </dgm:pt>
    <dgm:pt modelId="{D3B728BE-F062-4FE0-9242-4D7E83198FA5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2">
                  <a:lumMod val="25000"/>
                </a:schemeClr>
              </a:solidFill>
            </a:rPr>
            <a:t>Надёжное</a:t>
          </a:r>
          <a:r>
            <a:rPr lang="ru-RU" sz="2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ru-RU" sz="2800" dirty="0" smtClean="0"/>
            <a:t>– способность изделия выполнять заданное назначение при сохранении основных характеристик.  </a:t>
          </a:r>
          <a:endParaRPr lang="ru-RU" sz="2800" dirty="0"/>
        </a:p>
      </dgm:t>
    </dgm:pt>
    <dgm:pt modelId="{8DD77FD4-F2AC-4D34-AECA-3332B57A7ADB}" type="parTrans" cxnId="{B0ED061B-EBD0-40CD-BF5D-6B46CE371304}">
      <dgm:prSet/>
      <dgm:spPr/>
      <dgm:t>
        <a:bodyPr/>
        <a:lstStyle/>
        <a:p>
          <a:endParaRPr lang="ru-RU"/>
        </a:p>
      </dgm:t>
    </dgm:pt>
    <dgm:pt modelId="{CB2EACA4-8831-480F-83FE-F9F47FB92AD3}" type="sibTrans" cxnId="{B0ED061B-EBD0-40CD-BF5D-6B46CE371304}">
      <dgm:prSet/>
      <dgm:spPr/>
      <dgm:t>
        <a:bodyPr/>
        <a:lstStyle/>
        <a:p>
          <a:endParaRPr lang="ru-RU"/>
        </a:p>
      </dgm:t>
    </dgm:pt>
    <dgm:pt modelId="{787A9B97-5F78-4F54-A77A-CD8A792817E6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2">
                  <a:lumMod val="25000"/>
                </a:schemeClr>
              </a:solidFill>
            </a:rPr>
            <a:t>Технологичное</a:t>
          </a:r>
          <a:r>
            <a:rPr lang="ru-RU" sz="28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ru-RU" sz="2800" dirty="0" smtClean="0"/>
            <a:t>– соответствие изделия требованиям экономичной технологии его изготовления.</a:t>
          </a:r>
          <a:endParaRPr lang="ru-RU" sz="2800" dirty="0"/>
        </a:p>
      </dgm:t>
    </dgm:pt>
    <dgm:pt modelId="{C884DE14-636B-4767-9E71-3B8B4FEFEC67}" type="parTrans" cxnId="{4008F7E8-0B17-450A-9B67-258C62368F89}">
      <dgm:prSet/>
      <dgm:spPr/>
      <dgm:t>
        <a:bodyPr/>
        <a:lstStyle/>
        <a:p>
          <a:endParaRPr lang="ru-RU"/>
        </a:p>
      </dgm:t>
    </dgm:pt>
    <dgm:pt modelId="{98CDB6DD-44E7-455B-8D07-0802A6B92F54}" type="sibTrans" cxnId="{4008F7E8-0B17-450A-9B67-258C62368F89}">
      <dgm:prSet/>
      <dgm:spPr/>
      <dgm:t>
        <a:bodyPr/>
        <a:lstStyle/>
        <a:p>
          <a:endParaRPr lang="ru-RU"/>
        </a:p>
      </dgm:t>
    </dgm:pt>
    <dgm:pt modelId="{170A3A3C-EFF4-4E35-B229-369806A50092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2">
                  <a:lumMod val="25000"/>
                </a:schemeClr>
              </a:solidFill>
            </a:rPr>
            <a:t>Экономичное </a:t>
          </a:r>
          <a:r>
            <a:rPr lang="ru-RU" sz="2800" dirty="0" smtClean="0"/>
            <a:t>– соответствие изделия наименьшим затратам труда и материалов при его изготовлении.</a:t>
          </a:r>
          <a:endParaRPr lang="ru-RU" sz="2800" dirty="0"/>
        </a:p>
      </dgm:t>
    </dgm:pt>
    <dgm:pt modelId="{35356E75-7812-47BF-84B6-7C6849D5B4B9}" type="parTrans" cxnId="{A7438EA7-7199-41D3-BA5F-1C1DFFF61D0A}">
      <dgm:prSet/>
      <dgm:spPr/>
      <dgm:t>
        <a:bodyPr/>
        <a:lstStyle/>
        <a:p>
          <a:endParaRPr lang="ru-RU"/>
        </a:p>
      </dgm:t>
    </dgm:pt>
    <dgm:pt modelId="{96A2B636-4A08-4BA0-B429-FB593020DE15}" type="sibTrans" cxnId="{A7438EA7-7199-41D3-BA5F-1C1DFFF61D0A}">
      <dgm:prSet/>
      <dgm:spPr/>
      <dgm:t>
        <a:bodyPr/>
        <a:lstStyle/>
        <a:p>
          <a:endParaRPr lang="ru-RU"/>
        </a:p>
      </dgm:t>
    </dgm:pt>
    <dgm:pt modelId="{9DB6F582-DC74-45D5-9A5D-AA3405C6C36A}">
      <dgm:prSet phldrT="[Текст]" phldr="1"/>
      <dgm:spPr/>
      <dgm:t>
        <a:bodyPr/>
        <a:lstStyle/>
        <a:p>
          <a:endParaRPr lang="ru-RU"/>
        </a:p>
      </dgm:t>
    </dgm:pt>
    <dgm:pt modelId="{CBE59DCD-7E03-488C-8F76-534D16A9A035}" type="parTrans" cxnId="{7F212601-C004-4BE9-AA0C-4FC41899AF55}">
      <dgm:prSet/>
      <dgm:spPr/>
      <dgm:t>
        <a:bodyPr/>
        <a:lstStyle/>
        <a:p>
          <a:endParaRPr lang="ru-RU"/>
        </a:p>
      </dgm:t>
    </dgm:pt>
    <dgm:pt modelId="{4F2957C2-DDDF-4E44-80B0-3943994FAF67}" type="sibTrans" cxnId="{7F212601-C004-4BE9-AA0C-4FC41899AF55}">
      <dgm:prSet/>
      <dgm:spPr/>
      <dgm:t>
        <a:bodyPr/>
        <a:lstStyle/>
        <a:p>
          <a:endParaRPr lang="ru-RU"/>
        </a:p>
      </dgm:t>
    </dgm:pt>
    <dgm:pt modelId="{41AECD3B-0150-4273-A923-401345BBDB5C}">
      <dgm:prSet custT="1"/>
      <dgm:spPr/>
      <dgm:t>
        <a:bodyPr/>
        <a:lstStyle/>
        <a:p>
          <a:r>
            <a:rPr lang="ru-RU" sz="2800" b="1" dirty="0" smtClean="0">
              <a:solidFill>
                <a:schemeClr val="bg2">
                  <a:lumMod val="25000"/>
                </a:schemeClr>
              </a:solidFill>
            </a:rPr>
            <a:t>Прочное</a:t>
          </a:r>
          <a:r>
            <a:rPr lang="ru-RU" sz="2800" dirty="0" smtClean="0"/>
            <a:t> – способность изделия воспринимать определённые нагрузки, не разрушаясь.</a:t>
          </a:r>
          <a:endParaRPr lang="ru-RU" sz="2800" dirty="0"/>
        </a:p>
      </dgm:t>
    </dgm:pt>
    <dgm:pt modelId="{83A4E8D0-74CC-431E-91D9-5943EB571DCF}" type="parTrans" cxnId="{38E2C3AB-46BE-4A7C-A0AD-8060BEE7E3C4}">
      <dgm:prSet/>
      <dgm:spPr/>
      <dgm:t>
        <a:bodyPr/>
        <a:lstStyle/>
        <a:p>
          <a:endParaRPr lang="ru-RU"/>
        </a:p>
      </dgm:t>
    </dgm:pt>
    <dgm:pt modelId="{F65F9440-105A-440C-ADE7-C89D0EB0AF2A}" type="sibTrans" cxnId="{38E2C3AB-46BE-4A7C-A0AD-8060BEE7E3C4}">
      <dgm:prSet/>
      <dgm:spPr/>
      <dgm:t>
        <a:bodyPr/>
        <a:lstStyle/>
        <a:p>
          <a:endParaRPr lang="ru-RU"/>
        </a:p>
      </dgm:t>
    </dgm:pt>
    <dgm:pt modelId="{FD7D2840-AB3B-415E-991E-96DDA41046AC}" type="pres">
      <dgm:prSet presAssocID="{F0A91657-8CB0-4F66-8F76-D4AEBF55AA35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DABA3F1-82A0-4AC0-B513-BFC727E13BDF}" type="pres">
      <dgm:prSet presAssocID="{F0A91657-8CB0-4F66-8F76-D4AEBF55AA35}" presName="matrix" presStyleCnt="0"/>
      <dgm:spPr/>
    </dgm:pt>
    <dgm:pt modelId="{5C3E2DA6-F927-4C9B-BB33-AD54ED0D6C16}" type="pres">
      <dgm:prSet presAssocID="{F0A91657-8CB0-4F66-8F76-D4AEBF55AA35}" presName="tile1" presStyleLbl="node1" presStyleIdx="0" presStyleCnt="4"/>
      <dgm:spPr/>
      <dgm:t>
        <a:bodyPr/>
        <a:lstStyle/>
        <a:p>
          <a:endParaRPr lang="ru-RU"/>
        </a:p>
      </dgm:t>
    </dgm:pt>
    <dgm:pt modelId="{CCE1A585-E83F-4074-9FD7-A201D48EB595}" type="pres">
      <dgm:prSet presAssocID="{F0A91657-8CB0-4F66-8F76-D4AEBF55AA3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9ED8C-F8A1-418C-9798-D2D3C69358ED}" type="pres">
      <dgm:prSet presAssocID="{F0A91657-8CB0-4F66-8F76-D4AEBF55AA35}" presName="tile2" presStyleLbl="node1" presStyleIdx="1" presStyleCnt="4"/>
      <dgm:spPr/>
    </dgm:pt>
    <dgm:pt modelId="{D57AAA2F-746E-49B6-A5D8-55F54099B807}" type="pres">
      <dgm:prSet presAssocID="{F0A91657-8CB0-4F66-8F76-D4AEBF55AA3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16ADAF2-84D2-4838-88A5-5E3DEF1A850F}" type="pres">
      <dgm:prSet presAssocID="{F0A91657-8CB0-4F66-8F76-D4AEBF55AA35}" presName="tile3" presStyleLbl="node1" presStyleIdx="2" presStyleCnt="4"/>
      <dgm:spPr/>
      <dgm:t>
        <a:bodyPr/>
        <a:lstStyle/>
        <a:p>
          <a:endParaRPr lang="ru-RU"/>
        </a:p>
      </dgm:t>
    </dgm:pt>
    <dgm:pt modelId="{DA538D7A-72A2-4E40-974E-E26FD0EE9BF8}" type="pres">
      <dgm:prSet presAssocID="{F0A91657-8CB0-4F66-8F76-D4AEBF55AA3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3172D-EA2D-4A9B-A653-1CFBA1EFC344}" type="pres">
      <dgm:prSet presAssocID="{F0A91657-8CB0-4F66-8F76-D4AEBF55AA35}" presName="tile4" presStyleLbl="node1" presStyleIdx="3" presStyleCnt="4"/>
      <dgm:spPr/>
      <dgm:t>
        <a:bodyPr/>
        <a:lstStyle/>
        <a:p>
          <a:endParaRPr lang="ru-RU"/>
        </a:p>
      </dgm:t>
    </dgm:pt>
    <dgm:pt modelId="{F8394145-3B16-42C7-8FD5-78AE0E48B4E3}" type="pres">
      <dgm:prSet presAssocID="{F0A91657-8CB0-4F66-8F76-D4AEBF55AA3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76F47-9458-4F56-A0FD-A74986CCCC58}" type="pres">
      <dgm:prSet presAssocID="{F0A91657-8CB0-4F66-8F76-D4AEBF55AA35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643262A9-46AF-4CBD-A6F6-9E02CBDEE0A2}" type="presOf" srcId="{170A3A3C-EFF4-4E35-B229-369806A50092}" destId="{F8394145-3B16-42C7-8FD5-78AE0E48B4E3}" srcOrd="1" destOrd="0" presId="urn:microsoft.com/office/officeart/2005/8/layout/matrix1"/>
    <dgm:cxn modelId="{26722555-EFD1-4BA9-830D-3064FF1B19C2}" type="presOf" srcId="{787A9B97-5F78-4F54-A77A-CD8A792817E6}" destId="{DA538D7A-72A2-4E40-974E-E26FD0EE9BF8}" srcOrd="1" destOrd="0" presId="urn:microsoft.com/office/officeart/2005/8/layout/matrix1"/>
    <dgm:cxn modelId="{AEB088E3-18B2-4B00-BC9F-B5F9E9CF9F94}" type="presOf" srcId="{D3B728BE-F062-4FE0-9242-4D7E83198FA5}" destId="{CCE1A585-E83F-4074-9FD7-A201D48EB595}" srcOrd="1" destOrd="0" presId="urn:microsoft.com/office/officeart/2005/8/layout/matrix1"/>
    <dgm:cxn modelId="{A7438EA7-7199-41D3-BA5F-1C1DFFF61D0A}" srcId="{84F3A688-2823-466E-BAAF-253CFA5D3DA7}" destId="{170A3A3C-EFF4-4E35-B229-369806A50092}" srcOrd="3" destOrd="0" parTransId="{35356E75-7812-47BF-84B6-7C6849D5B4B9}" sibTransId="{96A2B636-4A08-4BA0-B429-FB593020DE15}"/>
    <dgm:cxn modelId="{3A122525-ADB6-4AF9-A317-443ADBAA4B8A}" type="presOf" srcId="{170A3A3C-EFF4-4E35-B229-369806A50092}" destId="{3C23172D-EA2D-4A9B-A653-1CFBA1EFC344}" srcOrd="0" destOrd="0" presId="urn:microsoft.com/office/officeart/2005/8/layout/matrix1"/>
    <dgm:cxn modelId="{4008F7E8-0B17-450A-9B67-258C62368F89}" srcId="{84F3A688-2823-466E-BAAF-253CFA5D3DA7}" destId="{787A9B97-5F78-4F54-A77A-CD8A792817E6}" srcOrd="2" destOrd="0" parTransId="{C884DE14-636B-4767-9E71-3B8B4FEFEC67}" sibTransId="{98CDB6DD-44E7-455B-8D07-0802A6B92F54}"/>
    <dgm:cxn modelId="{7F212601-C004-4BE9-AA0C-4FC41899AF55}" srcId="{84F3A688-2823-466E-BAAF-253CFA5D3DA7}" destId="{9DB6F582-DC74-45D5-9A5D-AA3405C6C36A}" srcOrd="4" destOrd="0" parTransId="{CBE59DCD-7E03-488C-8F76-534D16A9A035}" sibTransId="{4F2957C2-DDDF-4E44-80B0-3943994FAF67}"/>
    <dgm:cxn modelId="{C8A80F0A-8A55-429F-ACA4-E802203B79F1}" srcId="{F0A91657-8CB0-4F66-8F76-D4AEBF55AA35}" destId="{84F3A688-2823-466E-BAAF-253CFA5D3DA7}" srcOrd="0" destOrd="0" parTransId="{81AD4A72-29EF-47CF-B1C8-89CA894E57F8}" sibTransId="{27E1C1AA-F125-4B7A-B787-95C5A7042783}"/>
    <dgm:cxn modelId="{44CEE97C-88D5-421C-A0CE-6965A5422B2A}" type="presOf" srcId="{84F3A688-2823-466E-BAAF-253CFA5D3DA7}" destId="{B6776F47-9458-4F56-A0FD-A74986CCCC58}" srcOrd="0" destOrd="0" presId="urn:microsoft.com/office/officeart/2005/8/layout/matrix1"/>
    <dgm:cxn modelId="{B0ED061B-EBD0-40CD-BF5D-6B46CE371304}" srcId="{84F3A688-2823-466E-BAAF-253CFA5D3DA7}" destId="{D3B728BE-F062-4FE0-9242-4D7E83198FA5}" srcOrd="0" destOrd="0" parTransId="{8DD77FD4-F2AC-4D34-AECA-3332B57A7ADB}" sibTransId="{CB2EACA4-8831-480F-83FE-F9F47FB92AD3}"/>
    <dgm:cxn modelId="{57A1935F-AC36-4EBE-9A25-B65C7588A1C6}" type="presOf" srcId="{F0A91657-8CB0-4F66-8F76-D4AEBF55AA35}" destId="{FD7D2840-AB3B-415E-991E-96DDA41046AC}" srcOrd="0" destOrd="0" presId="urn:microsoft.com/office/officeart/2005/8/layout/matrix1"/>
    <dgm:cxn modelId="{38E2C3AB-46BE-4A7C-A0AD-8060BEE7E3C4}" srcId="{84F3A688-2823-466E-BAAF-253CFA5D3DA7}" destId="{41AECD3B-0150-4273-A923-401345BBDB5C}" srcOrd="1" destOrd="0" parTransId="{83A4E8D0-74CC-431E-91D9-5943EB571DCF}" sibTransId="{F65F9440-105A-440C-ADE7-C89D0EB0AF2A}"/>
    <dgm:cxn modelId="{862E0CFF-EAD0-41A5-BAE9-CF2CE60CDBB7}" type="presOf" srcId="{41AECD3B-0150-4273-A923-401345BBDB5C}" destId="{D57AAA2F-746E-49B6-A5D8-55F54099B807}" srcOrd="1" destOrd="0" presId="urn:microsoft.com/office/officeart/2005/8/layout/matrix1"/>
    <dgm:cxn modelId="{40DD652E-4F47-4C1C-8DCA-28C33089A727}" type="presOf" srcId="{787A9B97-5F78-4F54-A77A-CD8A792817E6}" destId="{E16ADAF2-84D2-4838-88A5-5E3DEF1A850F}" srcOrd="0" destOrd="0" presId="urn:microsoft.com/office/officeart/2005/8/layout/matrix1"/>
    <dgm:cxn modelId="{AF655983-2AC9-47BF-ABB3-29B49B5F8561}" type="presOf" srcId="{41AECD3B-0150-4273-A923-401345BBDB5C}" destId="{B6E9ED8C-F8A1-418C-9798-D2D3C69358ED}" srcOrd="0" destOrd="0" presId="urn:microsoft.com/office/officeart/2005/8/layout/matrix1"/>
    <dgm:cxn modelId="{4662A0E1-44F3-415D-B41E-BF5911A53B87}" type="presOf" srcId="{D3B728BE-F062-4FE0-9242-4D7E83198FA5}" destId="{5C3E2DA6-F927-4C9B-BB33-AD54ED0D6C16}" srcOrd="0" destOrd="0" presId="urn:microsoft.com/office/officeart/2005/8/layout/matrix1"/>
    <dgm:cxn modelId="{1D377EB6-7B84-4D25-B1F0-9D62CDAEFDAD}" type="presParOf" srcId="{FD7D2840-AB3B-415E-991E-96DDA41046AC}" destId="{ADABA3F1-82A0-4AC0-B513-BFC727E13BDF}" srcOrd="0" destOrd="0" presId="urn:microsoft.com/office/officeart/2005/8/layout/matrix1"/>
    <dgm:cxn modelId="{3BA04BE9-B4D9-4432-99A4-7C4C45C52A8C}" type="presParOf" srcId="{ADABA3F1-82A0-4AC0-B513-BFC727E13BDF}" destId="{5C3E2DA6-F927-4C9B-BB33-AD54ED0D6C16}" srcOrd="0" destOrd="0" presId="urn:microsoft.com/office/officeart/2005/8/layout/matrix1"/>
    <dgm:cxn modelId="{1B43CF4B-4388-4333-9F28-C1C838778F17}" type="presParOf" srcId="{ADABA3F1-82A0-4AC0-B513-BFC727E13BDF}" destId="{CCE1A585-E83F-4074-9FD7-A201D48EB595}" srcOrd="1" destOrd="0" presId="urn:microsoft.com/office/officeart/2005/8/layout/matrix1"/>
    <dgm:cxn modelId="{72E00406-74F7-4C18-BA31-10DF664CE2B6}" type="presParOf" srcId="{ADABA3F1-82A0-4AC0-B513-BFC727E13BDF}" destId="{B6E9ED8C-F8A1-418C-9798-D2D3C69358ED}" srcOrd="2" destOrd="0" presId="urn:microsoft.com/office/officeart/2005/8/layout/matrix1"/>
    <dgm:cxn modelId="{EAC24C78-A7E9-44C7-B920-0949E11ACD2F}" type="presParOf" srcId="{ADABA3F1-82A0-4AC0-B513-BFC727E13BDF}" destId="{D57AAA2F-746E-49B6-A5D8-55F54099B807}" srcOrd="3" destOrd="0" presId="urn:microsoft.com/office/officeart/2005/8/layout/matrix1"/>
    <dgm:cxn modelId="{09C9B8B0-60AC-4590-BE44-07C091675673}" type="presParOf" srcId="{ADABA3F1-82A0-4AC0-B513-BFC727E13BDF}" destId="{E16ADAF2-84D2-4838-88A5-5E3DEF1A850F}" srcOrd="4" destOrd="0" presId="urn:microsoft.com/office/officeart/2005/8/layout/matrix1"/>
    <dgm:cxn modelId="{A5802022-354C-4F56-8F0D-D22C6F2B0628}" type="presParOf" srcId="{ADABA3F1-82A0-4AC0-B513-BFC727E13BDF}" destId="{DA538D7A-72A2-4E40-974E-E26FD0EE9BF8}" srcOrd="5" destOrd="0" presId="urn:microsoft.com/office/officeart/2005/8/layout/matrix1"/>
    <dgm:cxn modelId="{7794F39B-0F26-44AE-86C1-2703BB4826D3}" type="presParOf" srcId="{ADABA3F1-82A0-4AC0-B513-BFC727E13BDF}" destId="{3C23172D-EA2D-4A9B-A653-1CFBA1EFC344}" srcOrd="6" destOrd="0" presId="urn:microsoft.com/office/officeart/2005/8/layout/matrix1"/>
    <dgm:cxn modelId="{368758F8-18B9-4DA1-B85D-F2DF9CA86C09}" type="presParOf" srcId="{ADABA3F1-82A0-4AC0-B513-BFC727E13BDF}" destId="{F8394145-3B16-42C7-8FD5-78AE0E48B4E3}" srcOrd="7" destOrd="0" presId="urn:microsoft.com/office/officeart/2005/8/layout/matrix1"/>
    <dgm:cxn modelId="{9BDE0F82-FA37-4974-8C95-05C8B33283FB}" type="presParOf" srcId="{FD7D2840-AB3B-415E-991E-96DDA41046AC}" destId="{B6776F47-9458-4F56-A0FD-A74986CCCC5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D1517B-476F-4968-BD10-E65B3C870DE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2619588B-93BC-461F-9D22-D2749521A0C3}">
      <dgm:prSet phldrT="[Текст]" phldr="1"/>
      <dgm:spPr/>
      <dgm:t>
        <a:bodyPr/>
        <a:lstStyle/>
        <a:p>
          <a:endParaRPr lang="ru-RU"/>
        </a:p>
      </dgm:t>
    </dgm:pt>
    <dgm:pt modelId="{0FEF58B5-EFEF-415D-AF78-7728AB376373}" type="parTrans" cxnId="{1CF2792C-ED45-45EC-9905-90839ACAFCE9}">
      <dgm:prSet/>
      <dgm:spPr/>
      <dgm:t>
        <a:bodyPr/>
        <a:lstStyle/>
        <a:p>
          <a:endParaRPr lang="ru-RU"/>
        </a:p>
      </dgm:t>
    </dgm:pt>
    <dgm:pt modelId="{0C131167-D452-4EE2-9A05-0FBCFD5D8D84}" type="sibTrans" cxnId="{1CF2792C-ED45-45EC-9905-90839ACAFCE9}">
      <dgm:prSet/>
      <dgm:spPr/>
      <dgm:t>
        <a:bodyPr/>
        <a:lstStyle/>
        <a:p>
          <a:endParaRPr lang="ru-RU"/>
        </a:p>
      </dgm:t>
    </dgm:pt>
    <dgm:pt modelId="{4980B9C1-ADB6-4C6D-8738-FDD459494BA7}">
      <dgm:prSet phldrT="[Текст]" phldr="1"/>
      <dgm:spPr/>
      <dgm:t>
        <a:bodyPr/>
        <a:lstStyle/>
        <a:p>
          <a:endParaRPr lang="ru-RU"/>
        </a:p>
      </dgm:t>
    </dgm:pt>
    <dgm:pt modelId="{812AB0F7-CB47-4E02-8096-7664D796B2BE}" type="parTrans" cxnId="{E5726458-0A42-4ADE-B302-6D6FC6DF2950}">
      <dgm:prSet/>
      <dgm:spPr/>
      <dgm:t>
        <a:bodyPr/>
        <a:lstStyle/>
        <a:p>
          <a:endParaRPr lang="ru-RU"/>
        </a:p>
      </dgm:t>
    </dgm:pt>
    <dgm:pt modelId="{4A359149-E880-47B9-B302-3728F17A4B0F}" type="sibTrans" cxnId="{E5726458-0A42-4ADE-B302-6D6FC6DF2950}">
      <dgm:prSet/>
      <dgm:spPr/>
      <dgm:t>
        <a:bodyPr/>
        <a:lstStyle/>
        <a:p>
          <a:endParaRPr lang="ru-RU"/>
        </a:p>
      </dgm:t>
    </dgm:pt>
    <dgm:pt modelId="{2DD39A77-6755-46C1-A685-E59EE1DD7391}">
      <dgm:prSet phldrT="[Текст]" phldr="1"/>
      <dgm:spPr/>
      <dgm:t>
        <a:bodyPr/>
        <a:lstStyle/>
        <a:p>
          <a:endParaRPr lang="ru-RU"/>
        </a:p>
      </dgm:t>
    </dgm:pt>
    <dgm:pt modelId="{C4C6AAD8-42FB-4D1D-9F5F-FA2599DD221B}" type="parTrans" cxnId="{48957EC5-6E16-4FE7-AA1D-079725667AEE}">
      <dgm:prSet/>
      <dgm:spPr/>
      <dgm:t>
        <a:bodyPr/>
        <a:lstStyle/>
        <a:p>
          <a:endParaRPr lang="ru-RU"/>
        </a:p>
      </dgm:t>
    </dgm:pt>
    <dgm:pt modelId="{577216B7-C1FC-4961-901A-576666EBBD5A}" type="sibTrans" cxnId="{48957EC5-6E16-4FE7-AA1D-079725667AEE}">
      <dgm:prSet/>
      <dgm:spPr/>
      <dgm:t>
        <a:bodyPr/>
        <a:lstStyle/>
        <a:p>
          <a:endParaRPr lang="ru-RU"/>
        </a:p>
      </dgm:t>
    </dgm:pt>
    <dgm:pt modelId="{209C1B75-C242-401E-AF06-A9552986B970}" type="pres">
      <dgm:prSet presAssocID="{22D1517B-476F-4968-BD10-E65B3C870DE2}" presName="linear" presStyleCnt="0">
        <dgm:presLayoutVars>
          <dgm:dir/>
          <dgm:animLvl val="lvl"/>
          <dgm:resizeHandles val="exact"/>
        </dgm:presLayoutVars>
      </dgm:prSet>
      <dgm:spPr/>
    </dgm:pt>
    <dgm:pt modelId="{A8C4FD41-89B1-44DA-95B1-78BF5CD1FCAD}" type="pres">
      <dgm:prSet presAssocID="{2619588B-93BC-461F-9D22-D2749521A0C3}" presName="parentLin" presStyleCnt="0"/>
      <dgm:spPr/>
    </dgm:pt>
    <dgm:pt modelId="{62ABF41A-078D-4DCD-8640-E4AEEF89A9FF}" type="pres">
      <dgm:prSet presAssocID="{2619588B-93BC-461F-9D22-D2749521A0C3}" presName="parentLeftMargin" presStyleLbl="node1" presStyleIdx="0" presStyleCnt="3"/>
      <dgm:spPr/>
    </dgm:pt>
    <dgm:pt modelId="{AB392F02-3099-441B-AB18-A3F9F91F0927}" type="pres">
      <dgm:prSet presAssocID="{2619588B-93BC-461F-9D22-D2749521A0C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DF48B0C-B769-48E1-89AD-80E2E7E4C35C}" type="pres">
      <dgm:prSet presAssocID="{2619588B-93BC-461F-9D22-D2749521A0C3}" presName="negativeSpace" presStyleCnt="0"/>
      <dgm:spPr/>
    </dgm:pt>
    <dgm:pt modelId="{225D95E4-FE23-4A57-A21C-E4BF6AF7C970}" type="pres">
      <dgm:prSet presAssocID="{2619588B-93BC-461F-9D22-D2749521A0C3}" presName="childText" presStyleLbl="conFgAcc1" presStyleIdx="0" presStyleCnt="3">
        <dgm:presLayoutVars>
          <dgm:bulletEnabled val="1"/>
        </dgm:presLayoutVars>
      </dgm:prSet>
      <dgm:spPr/>
    </dgm:pt>
    <dgm:pt modelId="{ADE444D6-0B61-4161-8D86-3C47B22E639B}" type="pres">
      <dgm:prSet presAssocID="{0C131167-D452-4EE2-9A05-0FBCFD5D8D84}" presName="spaceBetweenRectangles" presStyleCnt="0"/>
      <dgm:spPr/>
    </dgm:pt>
    <dgm:pt modelId="{7647F565-57AE-47D7-83D1-3D51E5A2BEA4}" type="pres">
      <dgm:prSet presAssocID="{4980B9C1-ADB6-4C6D-8738-FDD459494BA7}" presName="parentLin" presStyleCnt="0"/>
      <dgm:spPr/>
    </dgm:pt>
    <dgm:pt modelId="{23D30B79-8D31-489B-80C8-F9AB0F555786}" type="pres">
      <dgm:prSet presAssocID="{4980B9C1-ADB6-4C6D-8738-FDD459494BA7}" presName="parentLeftMargin" presStyleLbl="node1" presStyleIdx="0" presStyleCnt="3"/>
      <dgm:spPr/>
    </dgm:pt>
    <dgm:pt modelId="{2E02915E-6FF6-4188-9A5C-79F78BC9C8F9}" type="pres">
      <dgm:prSet presAssocID="{4980B9C1-ADB6-4C6D-8738-FDD459494BA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E2A508D-BBC5-4BDD-BE46-7F1209137083}" type="pres">
      <dgm:prSet presAssocID="{4980B9C1-ADB6-4C6D-8738-FDD459494BA7}" presName="negativeSpace" presStyleCnt="0"/>
      <dgm:spPr/>
    </dgm:pt>
    <dgm:pt modelId="{FC6777DC-B9C4-4E3D-89D5-D0697A4DA066}" type="pres">
      <dgm:prSet presAssocID="{4980B9C1-ADB6-4C6D-8738-FDD459494BA7}" presName="childText" presStyleLbl="conFgAcc1" presStyleIdx="1" presStyleCnt="3">
        <dgm:presLayoutVars>
          <dgm:bulletEnabled val="1"/>
        </dgm:presLayoutVars>
      </dgm:prSet>
      <dgm:spPr/>
    </dgm:pt>
    <dgm:pt modelId="{805ACD59-DF95-470A-AB52-4CA5D6466A12}" type="pres">
      <dgm:prSet presAssocID="{4A359149-E880-47B9-B302-3728F17A4B0F}" presName="spaceBetweenRectangles" presStyleCnt="0"/>
      <dgm:spPr/>
    </dgm:pt>
    <dgm:pt modelId="{D14BB632-D35D-4D08-8F22-6C2DB2069B8E}" type="pres">
      <dgm:prSet presAssocID="{2DD39A77-6755-46C1-A685-E59EE1DD7391}" presName="parentLin" presStyleCnt="0"/>
      <dgm:spPr/>
    </dgm:pt>
    <dgm:pt modelId="{5CF3493E-A32B-491C-813A-E174C39CA317}" type="pres">
      <dgm:prSet presAssocID="{2DD39A77-6755-46C1-A685-E59EE1DD7391}" presName="parentLeftMargin" presStyleLbl="node1" presStyleIdx="1" presStyleCnt="3"/>
      <dgm:spPr/>
    </dgm:pt>
    <dgm:pt modelId="{57EDCDAC-3411-419E-AC55-DA789477FE99}" type="pres">
      <dgm:prSet presAssocID="{2DD39A77-6755-46C1-A685-E59EE1DD739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FF8A3A0C-1319-4472-93E2-37562B57068A}" type="pres">
      <dgm:prSet presAssocID="{2DD39A77-6755-46C1-A685-E59EE1DD7391}" presName="negativeSpace" presStyleCnt="0"/>
      <dgm:spPr/>
    </dgm:pt>
    <dgm:pt modelId="{8758C18B-69A9-4B54-981A-169A04891DF5}" type="pres">
      <dgm:prSet presAssocID="{2DD39A77-6755-46C1-A685-E59EE1DD739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8957EC5-6E16-4FE7-AA1D-079725667AEE}" srcId="{22D1517B-476F-4968-BD10-E65B3C870DE2}" destId="{2DD39A77-6755-46C1-A685-E59EE1DD7391}" srcOrd="2" destOrd="0" parTransId="{C4C6AAD8-42FB-4D1D-9F5F-FA2599DD221B}" sibTransId="{577216B7-C1FC-4961-901A-576666EBBD5A}"/>
    <dgm:cxn modelId="{69B7D9F2-7938-415E-B2B9-AB3EE9E97AD0}" type="presOf" srcId="{2DD39A77-6755-46C1-A685-E59EE1DD7391}" destId="{5CF3493E-A32B-491C-813A-E174C39CA317}" srcOrd="0" destOrd="0" presId="urn:microsoft.com/office/officeart/2005/8/layout/list1"/>
    <dgm:cxn modelId="{381E7DEB-447A-4EAE-BA1B-D46C4B66C779}" type="presOf" srcId="{4980B9C1-ADB6-4C6D-8738-FDD459494BA7}" destId="{2E02915E-6FF6-4188-9A5C-79F78BC9C8F9}" srcOrd="1" destOrd="0" presId="urn:microsoft.com/office/officeart/2005/8/layout/list1"/>
    <dgm:cxn modelId="{41D03AC1-7E91-4533-983F-6006CA35F801}" type="presOf" srcId="{22D1517B-476F-4968-BD10-E65B3C870DE2}" destId="{209C1B75-C242-401E-AF06-A9552986B970}" srcOrd="0" destOrd="0" presId="urn:microsoft.com/office/officeart/2005/8/layout/list1"/>
    <dgm:cxn modelId="{9439314E-8C58-4512-BFAA-C0ED24A1E449}" type="presOf" srcId="{4980B9C1-ADB6-4C6D-8738-FDD459494BA7}" destId="{23D30B79-8D31-489B-80C8-F9AB0F555786}" srcOrd="0" destOrd="0" presId="urn:microsoft.com/office/officeart/2005/8/layout/list1"/>
    <dgm:cxn modelId="{EC6A8473-FAA0-41DE-9F92-567D1779D74D}" type="presOf" srcId="{2619588B-93BC-461F-9D22-D2749521A0C3}" destId="{AB392F02-3099-441B-AB18-A3F9F91F0927}" srcOrd="1" destOrd="0" presId="urn:microsoft.com/office/officeart/2005/8/layout/list1"/>
    <dgm:cxn modelId="{1A8D5F67-A634-4197-8A77-B77C98DC2590}" type="presOf" srcId="{2DD39A77-6755-46C1-A685-E59EE1DD7391}" destId="{57EDCDAC-3411-419E-AC55-DA789477FE99}" srcOrd="1" destOrd="0" presId="urn:microsoft.com/office/officeart/2005/8/layout/list1"/>
    <dgm:cxn modelId="{1CF2792C-ED45-45EC-9905-90839ACAFCE9}" srcId="{22D1517B-476F-4968-BD10-E65B3C870DE2}" destId="{2619588B-93BC-461F-9D22-D2749521A0C3}" srcOrd="0" destOrd="0" parTransId="{0FEF58B5-EFEF-415D-AF78-7728AB376373}" sibTransId="{0C131167-D452-4EE2-9A05-0FBCFD5D8D84}"/>
    <dgm:cxn modelId="{B7BFD63B-FE5F-424E-9423-68C085E2E5D0}" type="presOf" srcId="{2619588B-93BC-461F-9D22-D2749521A0C3}" destId="{62ABF41A-078D-4DCD-8640-E4AEEF89A9FF}" srcOrd="0" destOrd="0" presId="urn:microsoft.com/office/officeart/2005/8/layout/list1"/>
    <dgm:cxn modelId="{E5726458-0A42-4ADE-B302-6D6FC6DF2950}" srcId="{22D1517B-476F-4968-BD10-E65B3C870DE2}" destId="{4980B9C1-ADB6-4C6D-8738-FDD459494BA7}" srcOrd="1" destOrd="0" parTransId="{812AB0F7-CB47-4E02-8096-7664D796B2BE}" sibTransId="{4A359149-E880-47B9-B302-3728F17A4B0F}"/>
    <dgm:cxn modelId="{3D79C257-F7A4-45DD-8945-47CED5E7355F}" type="presParOf" srcId="{209C1B75-C242-401E-AF06-A9552986B970}" destId="{A8C4FD41-89B1-44DA-95B1-78BF5CD1FCAD}" srcOrd="0" destOrd="0" presId="urn:microsoft.com/office/officeart/2005/8/layout/list1"/>
    <dgm:cxn modelId="{E270B594-A46B-4AE8-8577-1660AEAA56E1}" type="presParOf" srcId="{A8C4FD41-89B1-44DA-95B1-78BF5CD1FCAD}" destId="{62ABF41A-078D-4DCD-8640-E4AEEF89A9FF}" srcOrd="0" destOrd="0" presId="urn:microsoft.com/office/officeart/2005/8/layout/list1"/>
    <dgm:cxn modelId="{5C5E9C1C-D7FF-42D0-9AE3-5A15CA92DEC8}" type="presParOf" srcId="{A8C4FD41-89B1-44DA-95B1-78BF5CD1FCAD}" destId="{AB392F02-3099-441B-AB18-A3F9F91F0927}" srcOrd="1" destOrd="0" presId="urn:microsoft.com/office/officeart/2005/8/layout/list1"/>
    <dgm:cxn modelId="{C577FF75-8725-4DBB-88F7-F469FD0E0F97}" type="presParOf" srcId="{209C1B75-C242-401E-AF06-A9552986B970}" destId="{5DF48B0C-B769-48E1-89AD-80E2E7E4C35C}" srcOrd="1" destOrd="0" presId="urn:microsoft.com/office/officeart/2005/8/layout/list1"/>
    <dgm:cxn modelId="{5A3AE3C0-4ED8-4D40-BA35-950DBCB92F34}" type="presParOf" srcId="{209C1B75-C242-401E-AF06-A9552986B970}" destId="{225D95E4-FE23-4A57-A21C-E4BF6AF7C970}" srcOrd="2" destOrd="0" presId="urn:microsoft.com/office/officeart/2005/8/layout/list1"/>
    <dgm:cxn modelId="{2E2A2325-7017-4AAE-B0DE-C98DDEF76335}" type="presParOf" srcId="{209C1B75-C242-401E-AF06-A9552986B970}" destId="{ADE444D6-0B61-4161-8D86-3C47B22E639B}" srcOrd="3" destOrd="0" presId="urn:microsoft.com/office/officeart/2005/8/layout/list1"/>
    <dgm:cxn modelId="{B19A5EC6-4345-4728-82FE-EBB1FA977276}" type="presParOf" srcId="{209C1B75-C242-401E-AF06-A9552986B970}" destId="{7647F565-57AE-47D7-83D1-3D51E5A2BEA4}" srcOrd="4" destOrd="0" presId="urn:microsoft.com/office/officeart/2005/8/layout/list1"/>
    <dgm:cxn modelId="{BAB53E96-D4B1-4156-9612-0D618642960D}" type="presParOf" srcId="{7647F565-57AE-47D7-83D1-3D51E5A2BEA4}" destId="{23D30B79-8D31-489B-80C8-F9AB0F555786}" srcOrd="0" destOrd="0" presId="urn:microsoft.com/office/officeart/2005/8/layout/list1"/>
    <dgm:cxn modelId="{CBC2C19B-A51B-4C46-B10F-B1012972BFCC}" type="presParOf" srcId="{7647F565-57AE-47D7-83D1-3D51E5A2BEA4}" destId="{2E02915E-6FF6-4188-9A5C-79F78BC9C8F9}" srcOrd="1" destOrd="0" presId="urn:microsoft.com/office/officeart/2005/8/layout/list1"/>
    <dgm:cxn modelId="{1F61FD45-2FFC-42E0-8F6B-372F032E347A}" type="presParOf" srcId="{209C1B75-C242-401E-AF06-A9552986B970}" destId="{5E2A508D-BBC5-4BDD-BE46-7F1209137083}" srcOrd="5" destOrd="0" presId="urn:microsoft.com/office/officeart/2005/8/layout/list1"/>
    <dgm:cxn modelId="{73CFDC42-4465-43BF-861B-253CA9AAD302}" type="presParOf" srcId="{209C1B75-C242-401E-AF06-A9552986B970}" destId="{FC6777DC-B9C4-4E3D-89D5-D0697A4DA066}" srcOrd="6" destOrd="0" presId="urn:microsoft.com/office/officeart/2005/8/layout/list1"/>
    <dgm:cxn modelId="{634D0155-429D-407F-B1EC-1191C1D1A62B}" type="presParOf" srcId="{209C1B75-C242-401E-AF06-A9552986B970}" destId="{805ACD59-DF95-470A-AB52-4CA5D6466A12}" srcOrd="7" destOrd="0" presId="urn:microsoft.com/office/officeart/2005/8/layout/list1"/>
    <dgm:cxn modelId="{596E7807-9CBF-4ACB-A737-E37D0FE77FDC}" type="presParOf" srcId="{209C1B75-C242-401E-AF06-A9552986B970}" destId="{D14BB632-D35D-4D08-8F22-6C2DB2069B8E}" srcOrd="8" destOrd="0" presId="urn:microsoft.com/office/officeart/2005/8/layout/list1"/>
    <dgm:cxn modelId="{9DF0A316-55CA-483E-A683-FB2E92DCBD61}" type="presParOf" srcId="{D14BB632-D35D-4D08-8F22-6C2DB2069B8E}" destId="{5CF3493E-A32B-491C-813A-E174C39CA317}" srcOrd="0" destOrd="0" presId="urn:microsoft.com/office/officeart/2005/8/layout/list1"/>
    <dgm:cxn modelId="{16893823-9D3D-4E59-BF4F-0B048860DEE8}" type="presParOf" srcId="{D14BB632-D35D-4D08-8F22-6C2DB2069B8E}" destId="{57EDCDAC-3411-419E-AC55-DA789477FE99}" srcOrd="1" destOrd="0" presId="urn:microsoft.com/office/officeart/2005/8/layout/list1"/>
    <dgm:cxn modelId="{A2FFBC94-AC03-4A1B-81C7-38CA3397F9E3}" type="presParOf" srcId="{209C1B75-C242-401E-AF06-A9552986B970}" destId="{FF8A3A0C-1319-4472-93E2-37562B57068A}" srcOrd="9" destOrd="0" presId="urn:microsoft.com/office/officeart/2005/8/layout/list1"/>
    <dgm:cxn modelId="{B9A6E131-859A-4E02-8343-3D1DCE1FD11B}" type="presParOf" srcId="{209C1B75-C242-401E-AF06-A9552986B970}" destId="{8758C18B-69A9-4B54-981A-169A04891DF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225F91-F586-401E-AE41-2F04535919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534506-50E9-4FFE-B4B4-CF0ED52F34B9}">
      <dgm:prSet phldrT="[Текст]" custT="1"/>
      <dgm:spPr/>
      <dgm:t>
        <a:bodyPr/>
        <a:lstStyle/>
        <a:p>
          <a:r>
            <a:rPr lang="ru-RU" sz="2800" dirty="0" smtClean="0"/>
            <a:t>Что произойдет если дизайнер в процессе создания изделия не будет следовать принципам конструирования? </a:t>
          </a:r>
          <a:endParaRPr lang="ru-RU" sz="2800" dirty="0"/>
        </a:p>
      </dgm:t>
    </dgm:pt>
    <dgm:pt modelId="{45E41618-1BA7-4843-92D5-4C1E6F441969}" type="parTrans" cxnId="{07B2D56C-C1CE-4A25-930B-52179BCFC227}">
      <dgm:prSet/>
      <dgm:spPr/>
      <dgm:t>
        <a:bodyPr/>
        <a:lstStyle/>
        <a:p>
          <a:endParaRPr lang="ru-RU"/>
        </a:p>
      </dgm:t>
    </dgm:pt>
    <dgm:pt modelId="{87D53E08-2BB8-42C5-A8D0-ED24240EB02D}" type="sibTrans" cxnId="{07B2D56C-C1CE-4A25-930B-52179BCFC227}">
      <dgm:prSet/>
      <dgm:spPr/>
      <dgm:t>
        <a:bodyPr/>
        <a:lstStyle/>
        <a:p>
          <a:endParaRPr lang="ru-RU"/>
        </a:p>
      </dgm:t>
    </dgm:pt>
    <dgm:pt modelId="{09E521A8-F364-4DDD-95A8-E7DC5EAF73C1}">
      <dgm:prSet phldrT="[Текст]" custT="1"/>
      <dgm:spPr/>
      <dgm:t>
        <a:bodyPr/>
        <a:lstStyle/>
        <a:p>
          <a:r>
            <a:rPr lang="ru-RU" sz="2800" dirty="0" smtClean="0"/>
            <a:t>Что произойдет если инженер во время создания изделия не будет учитывать  дизайн как составляющую конструирования?</a:t>
          </a:r>
          <a:endParaRPr lang="ru-RU" sz="2800" dirty="0"/>
        </a:p>
      </dgm:t>
    </dgm:pt>
    <dgm:pt modelId="{74CDE3EB-45EB-468A-974E-2C713F7BA648}" type="parTrans" cxnId="{783624A0-50E5-4A31-97F9-DE6835C8FD93}">
      <dgm:prSet/>
      <dgm:spPr/>
      <dgm:t>
        <a:bodyPr/>
        <a:lstStyle/>
        <a:p>
          <a:endParaRPr lang="ru-RU"/>
        </a:p>
      </dgm:t>
    </dgm:pt>
    <dgm:pt modelId="{C2BB6DFA-1768-49E8-A331-FC2BF3D4EAF8}" type="sibTrans" cxnId="{783624A0-50E5-4A31-97F9-DE6835C8FD93}">
      <dgm:prSet/>
      <dgm:spPr/>
      <dgm:t>
        <a:bodyPr/>
        <a:lstStyle/>
        <a:p>
          <a:endParaRPr lang="ru-RU"/>
        </a:p>
      </dgm:t>
    </dgm:pt>
    <dgm:pt modelId="{A18A9D90-90A2-4E3E-BD9A-8CDA338DCB01}" type="pres">
      <dgm:prSet presAssocID="{76225F91-F586-401E-AE41-2F045359197D}" presName="linear" presStyleCnt="0">
        <dgm:presLayoutVars>
          <dgm:dir/>
          <dgm:animLvl val="lvl"/>
          <dgm:resizeHandles val="exact"/>
        </dgm:presLayoutVars>
      </dgm:prSet>
      <dgm:spPr/>
    </dgm:pt>
    <dgm:pt modelId="{078894C0-6B38-4E5F-BBCA-48ACA2837695}" type="pres">
      <dgm:prSet presAssocID="{C6534506-50E9-4FFE-B4B4-CF0ED52F34B9}" presName="parentLin" presStyleCnt="0"/>
      <dgm:spPr/>
    </dgm:pt>
    <dgm:pt modelId="{E286DB00-2CDE-40D9-8EBE-23B6F3614D46}" type="pres">
      <dgm:prSet presAssocID="{C6534506-50E9-4FFE-B4B4-CF0ED52F34B9}" presName="parentLeftMargin" presStyleLbl="node1" presStyleIdx="0" presStyleCnt="2"/>
      <dgm:spPr/>
    </dgm:pt>
    <dgm:pt modelId="{055930E6-67EB-4EDB-BA9C-D59C83854DB4}" type="pres">
      <dgm:prSet presAssocID="{C6534506-50E9-4FFE-B4B4-CF0ED52F34B9}" presName="parentText" presStyleLbl="node1" presStyleIdx="0" presStyleCnt="2" custScaleX="1354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9DA0B-D858-4F8F-9669-4F4303C732BC}" type="pres">
      <dgm:prSet presAssocID="{C6534506-50E9-4FFE-B4B4-CF0ED52F34B9}" presName="negativeSpace" presStyleCnt="0"/>
      <dgm:spPr/>
    </dgm:pt>
    <dgm:pt modelId="{0D2277EB-4240-499C-A73E-DF673DA6F599}" type="pres">
      <dgm:prSet presAssocID="{C6534506-50E9-4FFE-B4B4-CF0ED52F34B9}" presName="childText" presStyleLbl="conFgAcc1" presStyleIdx="0" presStyleCnt="2">
        <dgm:presLayoutVars>
          <dgm:bulletEnabled val="1"/>
        </dgm:presLayoutVars>
      </dgm:prSet>
      <dgm:spPr/>
    </dgm:pt>
    <dgm:pt modelId="{2B04C618-D991-4D98-9ADB-ADFB60016710}" type="pres">
      <dgm:prSet presAssocID="{87D53E08-2BB8-42C5-A8D0-ED24240EB02D}" presName="spaceBetweenRectangles" presStyleCnt="0"/>
      <dgm:spPr/>
    </dgm:pt>
    <dgm:pt modelId="{B74AD810-ACD0-4F0E-8F13-2EA3145E0C42}" type="pres">
      <dgm:prSet presAssocID="{09E521A8-F364-4DDD-95A8-E7DC5EAF73C1}" presName="parentLin" presStyleCnt="0"/>
      <dgm:spPr/>
    </dgm:pt>
    <dgm:pt modelId="{BF63E1A5-E59B-46ED-A69E-3A792B454B76}" type="pres">
      <dgm:prSet presAssocID="{09E521A8-F364-4DDD-95A8-E7DC5EAF73C1}" presName="parentLeftMargin" presStyleLbl="node1" presStyleIdx="0" presStyleCnt="2"/>
      <dgm:spPr/>
    </dgm:pt>
    <dgm:pt modelId="{0BE7B07E-0D90-4FD7-8D28-ECD2EBADB370}" type="pres">
      <dgm:prSet presAssocID="{09E521A8-F364-4DDD-95A8-E7DC5EAF73C1}" presName="parentText" presStyleLbl="node1" presStyleIdx="1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23E29-FB8A-43DE-A995-1AB5F998D9B4}" type="pres">
      <dgm:prSet presAssocID="{09E521A8-F364-4DDD-95A8-E7DC5EAF73C1}" presName="negativeSpace" presStyleCnt="0"/>
      <dgm:spPr/>
    </dgm:pt>
    <dgm:pt modelId="{9EC2341E-A0CA-4C98-8595-AB2F08B4DA95}" type="pres">
      <dgm:prSet presAssocID="{09E521A8-F364-4DDD-95A8-E7DC5EAF73C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82ADC19-111B-4384-B132-52D546BF4118}" type="presOf" srcId="{C6534506-50E9-4FFE-B4B4-CF0ED52F34B9}" destId="{055930E6-67EB-4EDB-BA9C-D59C83854DB4}" srcOrd="1" destOrd="0" presId="urn:microsoft.com/office/officeart/2005/8/layout/list1"/>
    <dgm:cxn modelId="{52F4BCB4-33B1-4411-9023-B448A0DA8B7A}" type="presOf" srcId="{09E521A8-F364-4DDD-95A8-E7DC5EAF73C1}" destId="{BF63E1A5-E59B-46ED-A69E-3A792B454B76}" srcOrd="0" destOrd="0" presId="urn:microsoft.com/office/officeart/2005/8/layout/list1"/>
    <dgm:cxn modelId="{325F6DBA-7763-4E20-9649-5912EC424FD5}" type="presOf" srcId="{76225F91-F586-401E-AE41-2F045359197D}" destId="{A18A9D90-90A2-4E3E-BD9A-8CDA338DCB01}" srcOrd="0" destOrd="0" presId="urn:microsoft.com/office/officeart/2005/8/layout/list1"/>
    <dgm:cxn modelId="{B3186B13-3D22-4704-94A8-9947A36788E9}" type="presOf" srcId="{09E521A8-F364-4DDD-95A8-E7DC5EAF73C1}" destId="{0BE7B07E-0D90-4FD7-8D28-ECD2EBADB370}" srcOrd="1" destOrd="0" presId="urn:microsoft.com/office/officeart/2005/8/layout/list1"/>
    <dgm:cxn modelId="{07B2D56C-C1CE-4A25-930B-52179BCFC227}" srcId="{76225F91-F586-401E-AE41-2F045359197D}" destId="{C6534506-50E9-4FFE-B4B4-CF0ED52F34B9}" srcOrd="0" destOrd="0" parTransId="{45E41618-1BA7-4843-92D5-4C1E6F441969}" sibTransId="{87D53E08-2BB8-42C5-A8D0-ED24240EB02D}"/>
    <dgm:cxn modelId="{783624A0-50E5-4A31-97F9-DE6835C8FD93}" srcId="{76225F91-F586-401E-AE41-2F045359197D}" destId="{09E521A8-F364-4DDD-95A8-E7DC5EAF73C1}" srcOrd="1" destOrd="0" parTransId="{74CDE3EB-45EB-468A-974E-2C713F7BA648}" sibTransId="{C2BB6DFA-1768-49E8-A331-FC2BF3D4EAF8}"/>
    <dgm:cxn modelId="{B6451E60-A86B-4FED-8286-75FA2660C26F}" type="presOf" srcId="{C6534506-50E9-4FFE-B4B4-CF0ED52F34B9}" destId="{E286DB00-2CDE-40D9-8EBE-23B6F3614D46}" srcOrd="0" destOrd="0" presId="urn:microsoft.com/office/officeart/2005/8/layout/list1"/>
    <dgm:cxn modelId="{56A936B1-6001-48CA-9A41-72AB07483DA5}" type="presParOf" srcId="{A18A9D90-90A2-4E3E-BD9A-8CDA338DCB01}" destId="{078894C0-6B38-4E5F-BBCA-48ACA2837695}" srcOrd="0" destOrd="0" presId="urn:microsoft.com/office/officeart/2005/8/layout/list1"/>
    <dgm:cxn modelId="{42B20F12-B05A-4F0D-B4A5-2681A0756633}" type="presParOf" srcId="{078894C0-6B38-4E5F-BBCA-48ACA2837695}" destId="{E286DB00-2CDE-40D9-8EBE-23B6F3614D46}" srcOrd="0" destOrd="0" presId="urn:microsoft.com/office/officeart/2005/8/layout/list1"/>
    <dgm:cxn modelId="{D74A7C18-1AE3-4587-BD2C-ACA75C64FCF3}" type="presParOf" srcId="{078894C0-6B38-4E5F-BBCA-48ACA2837695}" destId="{055930E6-67EB-4EDB-BA9C-D59C83854DB4}" srcOrd="1" destOrd="0" presId="urn:microsoft.com/office/officeart/2005/8/layout/list1"/>
    <dgm:cxn modelId="{4DFFDDED-BB32-436D-986C-00422EE9FCD4}" type="presParOf" srcId="{A18A9D90-90A2-4E3E-BD9A-8CDA338DCB01}" destId="{0299DA0B-D858-4F8F-9669-4F4303C732BC}" srcOrd="1" destOrd="0" presId="urn:microsoft.com/office/officeart/2005/8/layout/list1"/>
    <dgm:cxn modelId="{C54C47C8-E324-45CD-B77D-876E7CC2C1D1}" type="presParOf" srcId="{A18A9D90-90A2-4E3E-BD9A-8CDA338DCB01}" destId="{0D2277EB-4240-499C-A73E-DF673DA6F599}" srcOrd="2" destOrd="0" presId="urn:microsoft.com/office/officeart/2005/8/layout/list1"/>
    <dgm:cxn modelId="{31B11E21-BF12-4DAA-860F-C6630E0320C6}" type="presParOf" srcId="{A18A9D90-90A2-4E3E-BD9A-8CDA338DCB01}" destId="{2B04C618-D991-4D98-9ADB-ADFB60016710}" srcOrd="3" destOrd="0" presId="urn:microsoft.com/office/officeart/2005/8/layout/list1"/>
    <dgm:cxn modelId="{463D9FD0-0702-4474-8B53-4A5E7E883788}" type="presParOf" srcId="{A18A9D90-90A2-4E3E-BD9A-8CDA338DCB01}" destId="{B74AD810-ACD0-4F0E-8F13-2EA3145E0C42}" srcOrd="4" destOrd="0" presId="urn:microsoft.com/office/officeart/2005/8/layout/list1"/>
    <dgm:cxn modelId="{BF976415-4B45-44FF-9EE3-BCC28D8510A7}" type="presParOf" srcId="{B74AD810-ACD0-4F0E-8F13-2EA3145E0C42}" destId="{BF63E1A5-E59B-46ED-A69E-3A792B454B76}" srcOrd="0" destOrd="0" presId="urn:microsoft.com/office/officeart/2005/8/layout/list1"/>
    <dgm:cxn modelId="{C0122B36-8C39-4220-8095-E90FD003125A}" type="presParOf" srcId="{B74AD810-ACD0-4F0E-8F13-2EA3145E0C42}" destId="{0BE7B07E-0D90-4FD7-8D28-ECD2EBADB370}" srcOrd="1" destOrd="0" presId="urn:microsoft.com/office/officeart/2005/8/layout/list1"/>
    <dgm:cxn modelId="{26F6581D-08FA-4C56-A76A-0957B8710FC2}" type="presParOf" srcId="{A18A9D90-90A2-4E3E-BD9A-8CDA338DCB01}" destId="{5C723E29-FB8A-43DE-A995-1AB5F998D9B4}" srcOrd="5" destOrd="0" presId="urn:microsoft.com/office/officeart/2005/8/layout/list1"/>
    <dgm:cxn modelId="{3B63364B-8F85-44AE-A66A-CA0794FCC299}" type="presParOf" srcId="{A18A9D90-90A2-4E3E-BD9A-8CDA338DCB01}" destId="{9EC2341E-A0CA-4C98-8595-AB2F08B4DA9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7D97D1-4287-4010-A9BC-CCBA26EEF047}">
      <dsp:nvSpPr>
        <dsp:cNvPr id="0" name=""/>
        <dsp:cNvSpPr/>
      </dsp:nvSpPr>
      <dsp:spPr>
        <a:xfrm>
          <a:off x="0" y="0"/>
          <a:ext cx="8784976" cy="140415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КОНСТРУИРОВАНИЕ</a:t>
          </a:r>
          <a:endParaRPr lang="ru-RU" sz="6500" kern="1200" dirty="0"/>
        </a:p>
      </dsp:txBody>
      <dsp:txXfrm>
        <a:off x="0" y="0"/>
        <a:ext cx="8784976" cy="1404156"/>
      </dsp:txXfrm>
    </dsp:sp>
    <dsp:sp modelId="{60B56912-B46D-4824-AADF-83163A83D72F}">
      <dsp:nvSpPr>
        <dsp:cNvPr id="0" name=""/>
        <dsp:cNvSpPr/>
      </dsp:nvSpPr>
      <dsp:spPr>
        <a:xfrm>
          <a:off x="4289" y="1404156"/>
          <a:ext cx="2925465" cy="29487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ЭСКИЗ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4289" y="1404156"/>
        <a:ext cx="2925465" cy="2948727"/>
      </dsp:txXfrm>
    </dsp:sp>
    <dsp:sp modelId="{A841EBDA-DBB8-4843-8CBD-7D0830E0E454}">
      <dsp:nvSpPr>
        <dsp:cNvPr id="0" name=""/>
        <dsp:cNvSpPr/>
      </dsp:nvSpPr>
      <dsp:spPr>
        <a:xfrm>
          <a:off x="2929755" y="1404156"/>
          <a:ext cx="2925465" cy="29487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ТЕХНИЧЕСКИЙ РИСУНОК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2929755" y="1404156"/>
        <a:ext cx="2925465" cy="2948727"/>
      </dsp:txXfrm>
    </dsp:sp>
    <dsp:sp modelId="{C48CF464-9BA6-4F5B-9405-3077A7D519D5}">
      <dsp:nvSpPr>
        <dsp:cNvPr id="0" name=""/>
        <dsp:cNvSpPr/>
      </dsp:nvSpPr>
      <dsp:spPr>
        <a:xfrm>
          <a:off x="5855220" y="1404156"/>
          <a:ext cx="2925465" cy="29487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762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ЧЕРТЕЖ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5855220" y="1404156"/>
        <a:ext cx="2925465" cy="2948727"/>
      </dsp:txXfrm>
    </dsp:sp>
    <dsp:sp modelId="{FCA54B77-1D70-4CB1-B7CD-6CDF8E5CA1DA}">
      <dsp:nvSpPr>
        <dsp:cNvPr id="0" name=""/>
        <dsp:cNvSpPr/>
      </dsp:nvSpPr>
      <dsp:spPr>
        <a:xfrm>
          <a:off x="0" y="4352883"/>
          <a:ext cx="8784976" cy="32763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9E33CC-5A0A-4AC0-9163-ABFD9445E5A2}">
      <dsp:nvSpPr>
        <dsp:cNvPr id="0" name=""/>
        <dsp:cNvSpPr/>
      </dsp:nvSpPr>
      <dsp:spPr>
        <a:xfrm rot="5400000">
          <a:off x="-243998" y="245734"/>
          <a:ext cx="1626654" cy="11386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5400000">
        <a:off x="-243998" y="245734"/>
        <a:ext cx="1626654" cy="1138657"/>
      </dsp:txXfrm>
    </dsp:sp>
    <dsp:sp modelId="{BF5E9DB7-1CB9-42B5-8362-6A8DE9E1AB70}">
      <dsp:nvSpPr>
        <dsp:cNvPr id="0" name=""/>
        <dsp:cNvSpPr/>
      </dsp:nvSpPr>
      <dsp:spPr>
        <a:xfrm rot="5400000">
          <a:off x="4117366" y="-2976971"/>
          <a:ext cx="1057325" cy="7014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</dsp:txBody>
      <dsp:txXfrm rot="5400000">
        <a:off x="4117366" y="-2976971"/>
        <a:ext cx="1057325" cy="7014742"/>
      </dsp:txXfrm>
    </dsp:sp>
    <dsp:sp modelId="{43998AEA-25EC-4FC8-8639-A6B75E7B39BA}">
      <dsp:nvSpPr>
        <dsp:cNvPr id="0" name=""/>
        <dsp:cNvSpPr/>
      </dsp:nvSpPr>
      <dsp:spPr>
        <a:xfrm rot="5400000">
          <a:off x="-243998" y="1678571"/>
          <a:ext cx="1626654" cy="11386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5400000">
        <a:off x="-243998" y="1678571"/>
        <a:ext cx="1626654" cy="1138657"/>
      </dsp:txXfrm>
    </dsp:sp>
    <dsp:sp modelId="{0A6456FF-2C0B-43D5-8E9C-5D6463220BA8}">
      <dsp:nvSpPr>
        <dsp:cNvPr id="0" name=""/>
        <dsp:cNvSpPr/>
      </dsp:nvSpPr>
      <dsp:spPr>
        <a:xfrm rot="5400000">
          <a:off x="4117366" y="-1544135"/>
          <a:ext cx="1057325" cy="7014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</dsp:txBody>
      <dsp:txXfrm rot="5400000">
        <a:off x="4117366" y="-1544135"/>
        <a:ext cx="1057325" cy="7014742"/>
      </dsp:txXfrm>
    </dsp:sp>
    <dsp:sp modelId="{28E8BF0C-CF16-48AF-8C30-20C2CF4A249A}">
      <dsp:nvSpPr>
        <dsp:cNvPr id="0" name=""/>
        <dsp:cNvSpPr/>
      </dsp:nvSpPr>
      <dsp:spPr>
        <a:xfrm rot="5400000">
          <a:off x="-243998" y="3111407"/>
          <a:ext cx="1626654" cy="11386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5400000">
        <a:off x="-243998" y="3111407"/>
        <a:ext cx="1626654" cy="1138657"/>
      </dsp:txXfrm>
    </dsp:sp>
    <dsp:sp modelId="{581F93A2-C8D9-49A2-879E-0C806E621349}">
      <dsp:nvSpPr>
        <dsp:cNvPr id="0" name=""/>
        <dsp:cNvSpPr/>
      </dsp:nvSpPr>
      <dsp:spPr>
        <a:xfrm rot="5400000">
          <a:off x="4117366" y="-111299"/>
          <a:ext cx="1057325" cy="7014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000" kern="1200"/>
        </a:p>
      </dsp:txBody>
      <dsp:txXfrm rot="5400000">
        <a:off x="4117366" y="-111299"/>
        <a:ext cx="1057325" cy="701474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A224F8-53DD-48B5-A85D-1C1B60284A6B}">
      <dsp:nvSpPr>
        <dsp:cNvPr id="0" name=""/>
        <dsp:cNvSpPr/>
      </dsp:nvSpPr>
      <dsp:spPr>
        <a:xfrm rot="5400000">
          <a:off x="-202498" y="205115"/>
          <a:ext cx="1349990" cy="9449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1</a:t>
          </a:r>
          <a:endParaRPr lang="ru-RU" sz="2600" kern="1200" dirty="0"/>
        </a:p>
      </dsp:txBody>
      <dsp:txXfrm rot="5400000">
        <a:off x="-202498" y="205115"/>
        <a:ext cx="1349990" cy="944993"/>
      </dsp:txXfrm>
    </dsp:sp>
    <dsp:sp modelId="{7DCF1368-7891-4FDC-9772-F3A90A30086E}">
      <dsp:nvSpPr>
        <dsp:cNvPr id="0" name=""/>
        <dsp:cNvSpPr/>
      </dsp:nvSpPr>
      <dsp:spPr>
        <a:xfrm rot="5400000">
          <a:off x="4479989" y="-3532379"/>
          <a:ext cx="877493" cy="79474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chemeClr val="bg2">
                  <a:lumMod val="25000"/>
                </a:schemeClr>
              </a:solidFill>
            </a:rPr>
            <a:t>удобство пользования; </a:t>
          </a:r>
          <a:endParaRPr lang="ru-RU" sz="2800" kern="1200" dirty="0">
            <a:solidFill>
              <a:schemeClr val="bg2">
                <a:lumMod val="25000"/>
              </a:schemeClr>
            </a:solidFill>
          </a:endParaRPr>
        </a:p>
      </dsp:txBody>
      <dsp:txXfrm rot="5400000">
        <a:off x="4479989" y="-3532379"/>
        <a:ext cx="877493" cy="7947486"/>
      </dsp:txXfrm>
    </dsp:sp>
    <dsp:sp modelId="{5E1FF118-5E18-4662-BCFA-D1BA470EB2A4}">
      <dsp:nvSpPr>
        <dsp:cNvPr id="0" name=""/>
        <dsp:cNvSpPr/>
      </dsp:nvSpPr>
      <dsp:spPr>
        <a:xfrm rot="5400000">
          <a:off x="-202498" y="1409557"/>
          <a:ext cx="1349990" cy="9449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</a:t>
          </a:r>
          <a:endParaRPr lang="ru-RU" sz="2600" kern="1200" dirty="0"/>
        </a:p>
      </dsp:txBody>
      <dsp:txXfrm rot="5400000">
        <a:off x="-202498" y="1409557"/>
        <a:ext cx="1349990" cy="944993"/>
      </dsp:txXfrm>
    </dsp:sp>
    <dsp:sp modelId="{68E34519-C0A0-4D4C-A4C2-C70BCF43396C}">
      <dsp:nvSpPr>
        <dsp:cNvPr id="0" name=""/>
        <dsp:cNvSpPr/>
      </dsp:nvSpPr>
      <dsp:spPr>
        <a:xfrm rot="5400000">
          <a:off x="4479989" y="-2327936"/>
          <a:ext cx="877493" cy="79474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chemeClr val="bg2">
                  <a:lumMod val="25000"/>
                </a:schemeClr>
              </a:solidFill>
            </a:rPr>
            <a:t>максимальное соответствие условиям эксплуатации;</a:t>
          </a:r>
          <a:endParaRPr lang="ru-RU" sz="2800" kern="1200" dirty="0">
            <a:solidFill>
              <a:schemeClr val="bg2">
                <a:lumMod val="25000"/>
              </a:schemeClr>
            </a:solidFill>
          </a:endParaRPr>
        </a:p>
      </dsp:txBody>
      <dsp:txXfrm rot="5400000">
        <a:off x="4479989" y="-2327936"/>
        <a:ext cx="877493" cy="7947486"/>
      </dsp:txXfrm>
    </dsp:sp>
    <dsp:sp modelId="{55A228F6-8B5B-4414-92E0-187BEE62FA9C}">
      <dsp:nvSpPr>
        <dsp:cNvPr id="0" name=""/>
        <dsp:cNvSpPr/>
      </dsp:nvSpPr>
      <dsp:spPr>
        <a:xfrm rot="5400000">
          <a:off x="-202498" y="2614000"/>
          <a:ext cx="1349990" cy="9449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3</a:t>
          </a:r>
          <a:endParaRPr lang="ru-RU" sz="2600" kern="1200" dirty="0"/>
        </a:p>
      </dsp:txBody>
      <dsp:txXfrm rot="5400000">
        <a:off x="-202498" y="2614000"/>
        <a:ext cx="1349990" cy="944993"/>
      </dsp:txXfrm>
    </dsp:sp>
    <dsp:sp modelId="{50C4C39E-EA2D-4B08-A15E-3B53EDEA778B}">
      <dsp:nvSpPr>
        <dsp:cNvPr id="0" name=""/>
        <dsp:cNvSpPr/>
      </dsp:nvSpPr>
      <dsp:spPr>
        <a:xfrm rot="5400000">
          <a:off x="4479989" y="-1123494"/>
          <a:ext cx="877493" cy="79474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solidFill>
                <a:schemeClr val="bg2">
                  <a:lumMod val="25000"/>
                </a:schemeClr>
              </a:solidFill>
            </a:rPr>
            <a:t>создание гармоничной целостной формы, высоких эстетических качеств; </a:t>
          </a:r>
          <a:endParaRPr lang="ru-RU" sz="2800" kern="1200" dirty="0">
            <a:solidFill>
              <a:schemeClr val="bg2">
                <a:lumMod val="25000"/>
              </a:schemeClr>
            </a:solidFill>
          </a:endParaRPr>
        </a:p>
      </dsp:txBody>
      <dsp:txXfrm rot="5400000">
        <a:off x="4479989" y="-1123494"/>
        <a:ext cx="877493" cy="7947486"/>
      </dsp:txXfrm>
    </dsp:sp>
    <dsp:sp modelId="{6E615753-B246-4F16-9CBA-3ADFDB3476D0}">
      <dsp:nvSpPr>
        <dsp:cNvPr id="0" name=""/>
        <dsp:cNvSpPr/>
      </dsp:nvSpPr>
      <dsp:spPr>
        <a:xfrm rot="5400000">
          <a:off x="-202498" y="3818443"/>
          <a:ext cx="1349990" cy="9449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4</a:t>
          </a:r>
          <a:endParaRPr lang="ru-RU" sz="2600" kern="1200" dirty="0"/>
        </a:p>
      </dsp:txBody>
      <dsp:txXfrm rot="5400000">
        <a:off x="-202498" y="3818443"/>
        <a:ext cx="1349990" cy="944993"/>
      </dsp:txXfrm>
    </dsp:sp>
    <dsp:sp modelId="{E7A4BCC6-EFA7-4824-AD26-5B5171987589}">
      <dsp:nvSpPr>
        <dsp:cNvPr id="0" name=""/>
        <dsp:cNvSpPr/>
      </dsp:nvSpPr>
      <dsp:spPr>
        <a:xfrm rot="5400000">
          <a:off x="4479989" y="64310"/>
          <a:ext cx="877493" cy="79474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solidFill>
                <a:schemeClr val="bg2">
                  <a:lumMod val="25000"/>
                </a:schemeClr>
              </a:solidFill>
            </a:rPr>
            <a:t>современная форма, соответствие цели и времени.</a:t>
          </a:r>
          <a:endParaRPr lang="ru-RU" sz="3200" kern="1200" dirty="0">
            <a:solidFill>
              <a:schemeClr val="bg2">
                <a:lumMod val="25000"/>
              </a:schemeClr>
            </a:solidFill>
          </a:endParaRPr>
        </a:p>
      </dsp:txBody>
      <dsp:txXfrm rot="5400000">
        <a:off x="4479989" y="64310"/>
        <a:ext cx="877493" cy="794748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7B68AE-7C2E-442D-9521-6A671D73F61E}">
      <dsp:nvSpPr>
        <dsp:cNvPr id="0" name=""/>
        <dsp:cNvSpPr/>
      </dsp:nvSpPr>
      <dsp:spPr>
        <a:xfrm rot="16200000">
          <a:off x="914399" y="-914399"/>
          <a:ext cx="2247900" cy="40767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900" kern="1200"/>
        </a:p>
      </dsp:txBody>
      <dsp:txXfrm rot="16200000">
        <a:off x="1195387" y="-1195387"/>
        <a:ext cx="1685925" cy="4076700"/>
      </dsp:txXfrm>
    </dsp:sp>
    <dsp:sp modelId="{1521C80A-10CC-48B2-A081-B1FD578CE4F1}">
      <dsp:nvSpPr>
        <dsp:cNvPr id="0" name=""/>
        <dsp:cNvSpPr/>
      </dsp:nvSpPr>
      <dsp:spPr>
        <a:xfrm>
          <a:off x="4076700" y="0"/>
          <a:ext cx="4076700" cy="22479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900" kern="1200"/>
        </a:p>
      </dsp:txBody>
      <dsp:txXfrm>
        <a:off x="4076700" y="0"/>
        <a:ext cx="4076700" cy="1685925"/>
      </dsp:txXfrm>
    </dsp:sp>
    <dsp:sp modelId="{73B504BF-845E-4A1B-BD78-F6156ED878C3}">
      <dsp:nvSpPr>
        <dsp:cNvPr id="0" name=""/>
        <dsp:cNvSpPr/>
      </dsp:nvSpPr>
      <dsp:spPr>
        <a:xfrm rot="10800000">
          <a:off x="0" y="2247900"/>
          <a:ext cx="4076700" cy="22479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900" kern="1200"/>
        </a:p>
      </dsp:txBody>
      <dsp:txXfrm rot="10800000">
        <a:off x="0" y="2809875"/>
        <a:ext cx="4076700" cy="1685925"/>
      </dsp:txXfrm>
    </dsp:sp>
    <dsp:sp modelId="{C25642F6-BB03-4FEC-8E24-9A6DA1A95120}">
      <dsp:nvSpPr>
        <dsp:cNvPr id="0" name=""/>
        <dsp:cNvSpPr/>
      </dsp:nvSpPr>
      <dsp:spPr>
        <a:xfrm rot="5400000">
          <a:off x="4991099" y="1333500"/>
          <a:ext cx="2247900" cy="40767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608" tIns="419608" rIns="419608" bIns="419608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900" kern="1200"/>
        </a:p>
      </dsp:txBody>
      <dsp:txXfrm rot="5400000">
        <a:off x="5272087" y="1614487"/>
        <a:ext cx="1685925" cy="4076700"/>
      </dsp:txXfrm>
    </dsp:sp>
    <dsp:sp modelId="{86CDEF8F-27E9-4FD6-A4EA-A269BBE22FB3}">
      <dsp:nvSpPr>
        <dsp:cNvPr id="0" name=""/>
        <dsp:cNvSpPr/>
      </dsp:nvSpPr>
      <dsp:spPr>
        <a:xfrm>
          <a:off x="2853689" y="1685925"/>
          <a:ext cx="2446020" cy="112395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>
        <a:off x="2853689" y="1685925"/>
        <a:ext cx="2446020" cy="11239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3E2DA6-F927-4C9B-BB33-AD54ED0D6C16}">
      <dsp:nvSpPr>
        <dsp:cNvPr id="0" name=""/>
        <dsp:cNvSpPr/>
      </dsp:nvSpPr>
      <dsp:spPr>
        <a:xfrm rot="16200000">
          <a:off x="918102" y="-918102"/>
          <a:ext cx="2484276" cy="432048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2">
                  <a:lumMod val="25000"/>
                </a:schemeClr>
              </a:solidFill>
            </a:rPr>
            <a:t>Надёжное</a:t>
          </a:r>
          <a:r>
            <a:rPr lang="ru-RU" sz="2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ru-RU" sz="2800" kern="1200" dirty="0" smtClean="0"/>
            <a:t>– способность изделия выполнять заданное назначение при сохранении основных характеристик.  </a:t>
          </a:r>
          <a:endParaRPr lang="ru-RU" sz="2800" kern="1200" dirty="0"/>
        </a:p>
      </dsp:txBody>
      <dsp:txXfrm rot="16200000">
        <a:off x="1228636" y="-1228636"/>
        <a:ext cx="1863207" cy="4320480"/>
      </dsp:txXfrm>
    </dsp:sp>
    <dsp:sp modelId="{B6E9ED8C-F8A1-418C-9798-D2D3C69358ED}">
      <dsp:nvSpPr>
        <dsp:cNvPr id="0" name=""/>
        <dsp:cNvSpPr/>
      </dsp:nvSpPr>
      <dsp:spPr>
        <a:xfrm>
          <a:off x="4320480" y="0"/>
          <a:ext cx="4320480" cy="24842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2">
                  <a:lumMod val="25000"/>
                </a:schemeClr>
              </a:solidFill>
            </a:rPr>
            <a:t>Прочное</a:t>
          </a:r>
          <a:r>
            <a:rPr lang="ru-RU" sz="2800" kern="1200" dirty="0" smtClean="0"/>
            <a:t> – способность изделия воспринимать определённые нагрузки, не разрушаясь.</a:t>
          </a:r>
          <a:endParaRPr lang="ru-RU" sz="2800" kern="1200" dirty="0"/>
        </a:p>
      </dsp:txBody>
      <dsp:txXfrm>
        <a:off x="4320480" y="0"/>
        <a:ext cx="4320480" cy="1863207"/>
      </dsp:txXfrm>
    </dsp:sp>
    <dsp:sp modelId="{E16ADAF2-84D2-4838-88A5-5E3DEF1A850F}">
      <dsp:nvSpPr>
        <dsp:cNvPr id="0" name=""/>
        <dsp:cNvSpPr/>
      </dsp:nvSpPr>
      <dsp:spPr>
        <a:xfrm rot="10800000">
          <a:off x="0" y="2484276"/>
          <a:ext cx="4320480" cy="248427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2">
                  <a:lumMod val="25000"/>
                </a:schemeClr>
              </a:solidFill>
            </a:rPr>
            <a:t>Технологичное</a:t>
          </a:r>
          <a:r>
            <a:rPr lang="ru-RU" sz="2800" kern="1200" dirty="0" smtClean="0">
              <a:solidFill>
                <a:schemeClr val="bg2">
                  <a:lumMod val="25000"/>
                </a:schemeClr>
              </a:solidFill>
            </a:rPr>
            <a:t> </a:t>
          </a:r>
          <a:r>
            <a:rPr lang="ru-RU" sz="2800" kern="1200" dirty="0" smtClean="0"/>
            <a:t>– соответствие изделия требованиям экономичной технологии его изготовления.</a:t>
          </a:r>
          <a:endParaRPr lang="ru-RU" sz="2800" kern="1200" dirty="0"/>
        </a:p>
      </dsp:txBody>
      <dsp:txXfrm rot="10800000">
        <a:off x="0" y="3105344"/>
        <a:ext cx="4320480" cy="1863207"/>
      </dsp:txXfrm>
    </dsp:sp>
    <dsp:sp modelId="{3C23172D-EA2D-4A9B-A653-1CFBA1EFC344}">
      <dsp:nvSpPr>
        <dsp:cNvPr id="0" name=""/>
        <dsp:cNvSpPr/>
      </dsp:nvSpPr>
      <dsp:spPr>
        <a:xfrm rot="5400000">
          <a:off x="5238582" y="1566173"/>
          <a:ext cx="2484276" cy="432048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2">
                  <a:lumMod val="25000"/>
                </a:schemeClr>
              </a:solidFill>
            </a:rPr>
            <a:t>Экономичное </a:t>
          </a:r>
          <a:r>
            <a:rPr lang="ru-RU" sz="2800" kern="1200" dirty="0" smtClean="0"/>
            <a:t>– соответствие изделия наименьшим затратам труда и материалов при его изготовлении.</a:t>
          </a:r>
          <a:endParaRPr lang="ru-RU" sz="2800" kern="1200" dirty="0"/>
        </a:p>
      </dsp:txBody>
      <dsp:txXfrm rot="5400000">
        <a:off x="5549116" y="1876708"/>
        <a:ext cx="1863207" cy="4320480"/>
      </dsp:txXfrm>
    </dsp:sp>
    <dsp:sp modelId="{B6776F47-9458-4F56-A0FD-A74986CCCC58}">
      <dsp:nvSpPr>
        <dsp:cNvPr id="0" name=""/>
        <dsp:cNvSpPr/>
      </dsp:nvSpPr>
      <dsp:spPr>
        <a:xfrm>
          <a:off x="3024336" y="1863207"/>
          <a:ext cx="2592288" cy="1242138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КАЧЕСТВО</a:t>
          </a:r>
          <a:endParaRPr lang="ru-RU" sz="3900" kern="1200" dirty="0"/>
        </a:p>
      </dsp:txBody>
      <dsp:txXfrm>
        <a:off x="3024336" y="1863207"/>
        <a:ext cx="2592288" cy="124213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5D95E4-FE23-4A57-A21C-E4BF6AF7C970}">
      <dsp:nvSpPr>
        <dsp:cNvPr id="0" name=""/>
        <dsp:cNvSpPr/>
      </dsp:nvSpPr>
      <dsp:spPr>
        <a:xfrm>
          <a:off x="0" y="528180"/>
          <a:ext cx="8153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392F02-3099-441B-AB18-A3F9F91F0927}">
      <dsp:nvSpPr>
        <dsp:cNvPr id="0" name=""/>
        <dsp:cNvSpPr/>
      </dsp:nvSpPr>
      <dsp:spPr>
        <a:xfrm>
          <a:off x="407670" y="26340"/>
          <a:ext cx="570738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07670" y="26340"/>
        <a:ext cx="5707380" cy="1003680"/>
      </dsp:txXfrm>
    </dsp:sp>
    <dsp:sp modelId="{FC6777DC-B9C4-4E3D-89D5-D0697A4DA066}">
      <dsp:nvSpPr>
        <dsp:cNvPr id="0" name=""/>
        <dsp:cNvSpPr/>
      </dsp:nvSpPr>
      <dsp:spPr>
        <a:xfrm>
          <a:off x="0" y="2070420"/>
          <a:ext cx="8153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2915E-6FF6-4188-9A5C-79F78BC9C8F9}">
      <dsp:nvSpPr>
        <dsp:cNvPr id="0" name=""/>
        <dsp:cNvSpPr/>
      </dsp:nvSpPr>
      <dsp:spPr>
        <a:xfrm>
          <a:off x="407670" y="1568580"/>
          <a:ext cx="570738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07670" y="1568580"/>
        <a:ext cx="5707380" cy="1003680"/>
      </dsp:txXfrm>
    </dsp:sp>
    <dsp:sp modelId="{8758C18B-69A9-4B54-981A-169A04891DF5}">
      <dsp:nvSpPr>
        <dsp:cNvPr id="0" name=""/>
        <dsp:cNvSpPr/>
      </dsp:nvSpPr>
      <dsp:spPr>
        <a:xfrm>
          <a:off x="0" y="3612660"/>
          <a:ext cx="81534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DCDAC-3411-419E-AC55-DA789477FE99}">
      <dsp:nvSpPr>
        <dsp:cNvPr id="0" name=""/>
        <dsp:cNvSpPr/>
      </dsp:nvSpPr>
      <dsp:spPr>
        <a:xfrm>
          <a:off x="407670" y="3110820"/>
          <a:ext cx="5707380" cy="100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725" tIns="0" rIns="2157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407670" y="3110820"/>
        <a:ext cx="5707380" cy="100368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2277EB-4240-499C-A73E-DF673DA6F599}">
      <dsp:nvSpPr>
        <dsp:cNvPr id="0" name=""/>
        <dsp:cNvSpPr/>
      </dsp:nvSpPr>
      <dsp:spPr>
        <a:xfrm>
          <a:off x="0" y="866075"/>
          <a:ext cx="8640960" cy="146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930E6-67EB-4EDB-BA9C-D59C83854DB4}">
      <dsp:nvSpPr>
        <dsp:cNvPr id="0" name=""/>
        <dsp:cNvSpPr/>
      </dsp:nvSpPr>
      <dsp:spPr>
        <a:xfrm>
          <a:off x="432048" y="9995"/>
          <a:ext cx="8191656" cy="171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Что произойдет если дизайнер в процессе создания изделия не будет следовать принципам конструирования? </a:t>
          </a:r>
          <a:endParaRPr lang="ru-RU" sz="2800" kern="1200" dirty="0"/>
        </a:p>
      </dsp:txBody>
      <dsp:txXfrm>
        <a:off x="432048" y="9995"/>
        <a:ext cx="8191656" cy="1712160"/>
      </dsp:txXfrm>
    </dsp:sp>
    <dsp:sp modelId="{9EC2341E-A0CA-4C98-8595-AB2F08B4DA95}">
      <dsp:nvSpPr>
        <dsp:cNvPr id="0" name=""/>
        <dsp:cNvSpPr/>
      </dsp:nvSpPr>
      <dsp:spPr>
        <a:xfrm>
          <a:off x="0" y="3496956"/>
          <a:ext cx="8640960" cy="146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E7B07E-0D90-4FD7-8D28-ECD2EBADB370}">
      <dsp:nvSpPr>
        <dsp:cNvPr id="0" name=""/>
        <dsp:cNvSpPr/>
      </dsp:nvSpPr>
      <dsp:spPr>
        <a:xfrm>
          <a:off x="411373" y="2640875"/>
          <a:ext cx="8227468" cy="171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25" tIns="0" rIns="22862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Что произойдет если инженер во время создания изделия не будет учитывать  дизайн как составляющую конструирования?</a:t>
          </a:r>
          <a:endParaRPr lang="ru-RU" sz="2800" kern="1200" dirty="0"/>
        </a:p>
      </dsp:txBody>
      <dsp:txXfrm>
        <a:off x="411373" y="2640875"/>
        <a:ext cx="8227468" cy="171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44824"/>
            <a:ext cx="8784976" cy="18288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Основы конструирования и моделирования изделий из древесины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21288"/>
            <a:ext cx="6705600" cy="714549"/>
          </a:xfrm>
        </p:spPr>
        <p:txBody>
          <a:bodyPr/>
          <a:lstStyle/>
          <a:p>
            <a:r>
              <a:rPr lang="ru-RU" dirty="0" smtClean="0"/>
              <a:t>Подготовил: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76672"/>
            <a:ext cx="8028384" cy="21602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44408" y="476672"/>
            <a:ext cx="899592" cy="2160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5733256"/>
            <a:ext cx="2267744" cy="10081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5733256"/>
            <a:ext cx="6804248" cy="10081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pc="-150" dirty="0" smtClean="0">
                <a:solidFill>
                  <a:srgbClr val="002060"/>
                </a:solidFill>
              </a:rPr>
              <a:t>Подготовил: Черепанов А.В.- учитель технологии МКООУ «ШИООО» </a:t>
            </a:r>
          </a:p>
          <a:p>
            <a:r>
              <a:rPr lang="ru-RU" spc="-150" dirty="0" smtClean="0">
                <a:solidFill>
                  <a:srgbClr val="002060"/>
                </a:solidFill>
              </a:rPr>
              <a:t> д. Харампур.</a:t>
            </a:r>
            <a:endParaRPr lang="ru-RU" spc="-15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folHlink"/>
                </a:solidFill>
              </a:rPr>
              <a:t>Моделирование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008" y="1628800"/>
            <a:ext cx="8892480" cy="48245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Создаётся модель, как и настоящее изделие по эскизам, техническим рисункам и чертежам.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2382838"/>
            <a:ext cx="8997950" cy="4017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720080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ЕСТЬ ВОПРОС!!!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251520" y="1268760"/>
          <a:ext cx="864096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6048672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eaLnBrk="0" hangingPunct="0">
              <a:defRPr/>
            </a:pPr>
            <a:r>
              <a:rPr lang="ru-RU" sz="2800" b="1" dirty="0" smtClean="0"/>
              <a:t>Практическая работа </a:t>
            </a:r>
          </a:p>
          <a:p>
            <a:pPr eaLnBrk="0" hangingPunct="0"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«Точение детали по чертежу и технологической карте»</a:t>
            </a:r>
          </a:p>
          <a:p>
            <a:pPr eaLnBrk="0" hangingPunct="0"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Вам потребуются:                           </a:t>
            </a:r>
          </a:p>
          <a:p>
            <a:pPr eaLnBrk="0" hangingPunct="0">
              <a:defRPr/>
            </a:pPr>
            <a:r>
              <a:rPr lang="ru-RU" sz="2000" b="1" dirty="0" smtClean="0"/>
              <a:t>токарный станок с набором инструментов: чертёж детали и технологическая карта на её изготовление; заготовка, стамеска желобчатая полукруглая, линейка, карандаш, шило, шлифовальная шкурка.</a:t>
            </a:r>
          </a:p>
          <a:p>
            <a:pPr eaLnBrk="0" hangingPunct="0"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Правила безопасности:</a:t>
            </a:r>
          </a:p>
          <a:p>
            <a:pPr eaLnBrk="0" hangingPunct="0">
              <a:defRPr/>
            </a:pPr>
            <a:r>
              <a:rPr lang="ru-RU" sz="2000" b="1" dirty="0" smtClean="0"/>
              <a:t>1. Не включайте станок без разрешения учителя</a:t>
            </a:r>
          </a:p>
          <a:p>
            <a:pPr eaLnBrk="0" hangingPunct="0">
              <a:defRPr/>
            </a:pPr>
            <a:r>
              <a:rPr lang="ru-RU" sz="2000" b="1" dirty="0" smtClean="0"/>
              <a:t>2. Надёжно крепите заднюю бабку станка.</a:t>
            </a:r>
          </a:p>
          <a:p>
            <a:pPr eaLnBrk="0" hangingPunct="0">
              <a:defRPr/>
            </a:pPr>
            <a:r>
              <a:rPr lang="ru-RU" sz="2000" b="1" dirty="0" smtClean="0"/>
              <a:t>3. Проверьте, имеет ли заготовка трещины. </a:t>
            </a:r>
          </a:p>
          <a:p>
            <a:pPr eaLnBrk="0" hangingPunct="0">
              <a:defRPr/>
            </a:pPr>
            <a:r>
              <a:rPr lang="ru-RU" sz="2000" b="1" dirty="0" smtClean="0"/>
              <a:t>4. Надёжно крепите заготовку.</a:t>
            </a:r>
          </a:p>
          <a:p>
            <a:pPr eaLnBrk="0" hangingPunct="0">
              <a:defRPr/>
            </a:pPr>
            <a:r>
              <a:rPr lang="ru-RU" sz="2000" b="1" dirty="0" smtClean="0"/>
              <a:t>5. Перед работой на токарном станке подготовьте рабочее место: уберите всё лишнее со станка и вокруг него, разложите только необходимые инструменты и приспособления.</a:t>
            </a:r>
          </a:p>
          <a:p>
            <a:pPr eaLnBrk="0" hangingPunct="0">
              <a:defRPr/>
            </a:pPr>
            <a:r>
              <a:rPr lang="ru-RU" sz="2000" b="1" dirty="0" smtClean="0"/>
              <a:t>6.  Проверьте рабочий инструмент: ручки стамесок должны быть прочно насажены и не иметь трещин.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6120680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sz="2000" b="1" dirty="0" smtClean="0"/>
              <a:t>7. Заправьте одежду. Застегните все пуговицы. Длинные волосы уберите под головной убор</a:t>
            </a:r>
          </a:p>
          <a:p>
            <a:pPr>
              <a:defRPr/>
            </a:pPr>
            <a:r>
              <a:rPr lang="ru-RU" sz="2000" b="1" dirty="0" smtClean="0"/>
              <a:t>8. Перед пуском станка наденьте защитные очки.</a:t>
            </a:r>
          </a:p>
          <a:p>
            <a:pPr>
              <a:defRPr/>
            </a:pPr>
            <a:r>
              <a:rPr lang="ru-RU" sz="2000" b="1" dirty="0" smtClean="0"/>
              <a:t>9. В процессе точения периодически останавливайте станок и поджимайте деталь задним центром, устраняя зазоры.</a:t>
            </a:r>
          </a:p>
          <a:p>
            <a:pPr>
              <a:defRPr/>
            </a:pPr>
            <a:r>
              <a:rPr lang="ru-RU" sz="2000" b="1" dirty="0" smtClean="0"/>
              <a:t>10.  Периодически, по мере точения поверхности, при остановках станка подводите подручник к поверхности заготовки на 2-3 </a:t>
            </a:r>
            <a:r>
              <a:rPr lang="ru-RU" sz="2000" b="1" i="1" dirty="0" smtClean="0"/>
              <a:t>мм, </a:t>
            </a:r>
            <a:r>
              <a:rPr lang="ru-RU" sz="2000" b="1" dirty="0" smtClean="0"/>
              <a:t>проворачивайте заготовку вручную </a:t>
            </a:r>
            <a:r>
              <a:rPr lang="ru-RU" sz="2000" b="1" i="1" dirty="0" smtClean="0"/>
              <a:t>на </a:t>
            </a:r>
            <a:r>
              <a:rPr lang="ru-RU" sz="2000" b="1" dirty="0" smtClean="0"/>
              <a:t>2-3 оборота и надёжно крепите подручник.</a:t>
            </a:r>
          </a:p>
          <a:p>
            <a:pPr>
              <a:defRPr/>
            </a:pPr>
            <a:r>
              <a:rPr lang="ru-RU" sz="2000" b="1" dirty="0" smtClean="0"/>
              <a:t>11.  Во время работы не отвлекайтесь, не отходите от станка.</a:t>
            </a:r>
          </a:p>
          <a:p>
            <a:pPr>
              <a:defRPr/>
            </a:pPr>
            <a:r>
              <a:rPr lang="ru-RU" sz="2000" b="1" dirty="0" smtClean="0"/>
              <a:t>12.  Все операции по настройке проводите только при отключенном и остановленном станке.</a:t>
            </a:r>
          </a:p>
          <a:p>
            <a:pPr>
              <a:defRPr/>
            </a:pPr>
            <a:r>
              <a:rPr lang="ru-RU" sz="2000" b="1" dirty="0" smtClean="0"/>
              <a:t>13. Не обрабатывайте деталь вблизи трезубца.</a:t>
            </a:r>
          </a:p>
          <a:p>
            <a:pPr>
              <a:defRPr/>
            </a:pPr>
            <a:r>
              <a:rPr lang="ru-RU" sz="2000" b="1" dirty="0" smtClean="0"/>
              <a:t>14. Не останавливайте заготовку руками.</a:t>
            </a:r>
          </a:p>
          <a:p>
            <a:pPr>
              <a:defRPr/>
            </a:pPr>
            <a:r>
              <a:rPr lang="ru-RU" sz="2000" b="1" dirty="0" smtClean="0"/>
              <a:t>15. Обо всех неисправностях сообщайте учителю.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 descr="Z:\ВСЕ НАХ ЗДЕСЬ\РИСУНКИ\294289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284984"/>
            <a:ext cx="1842052" cy="288823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1459088">
            <a:off x="7379731" y="3395531"/>
            <a:ext cx="1155890" cy="637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!!!!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6120680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Порядок выполнения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работы</a:t>
            </a:r>
          </a:p>
          <a:p>
            <a:pPr algn="ctr">
              <a:defRPr/>
            </a:pPr>
            <a:endParaRPr lang="ru-RU" sz="3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1.  </a:t>
            </a:r>
            <a:r>
              <a:rPr lang="ru-RU" sz="2400" dirty="0" smtClean="0"/>
              <a:t>Прочтите чертёж и технологическую карту на изготовление цилиндрической детали (или изделия для своего проекта).</a:t>
            </a: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2.  </a:t>
            </a:r>
            <a:r>
              <a:rPr lang="ru-RU" sz="2400" dirty="0" smtClean="0"/>
              <a:t>Выберите заготовку и спланируйте работу с ней под руководством учителя.</a:t>
            </a: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3.  </a:t>
            </a:r>
            <a:r>
              <a:rPr lang="ru-RU" sz="2400" dirty="0" smtClean="0"/>
              <a:t>Разметьте, подготовьте и установите заготовку на токарном станке.</a:t>
            </a: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4.  </a:t>
            </a:r>
            <a:r>
              <a:rPr lang="ru-RU" sz="2400" dirty="0" smtClean="0"/>
              <a:t>Выберите и проверьте режущие инструменты.</a:t>
            </a: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5.  </a:t>
            </a:r>
            <a:r>
              <a:rPr lang="ru-RU" sz="2400" dirty="0" smtClean="0"/>
              <a:t>Выполните черновое точение желобчатой стамеской, зачистку — шлифовальной шкуркой. Точите только с разрешения и под контролем учителя!</a:t>
            </a:r>
          </a:p>
          <a:p>
            <a:pPr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6.  </a:t>
            </a:r>
            <a:r>
              <a:rPr lang="ru-RU" sz="2400" dirty="0" smtClean="0"/>
              <a:t>Снимите заготовку. Проверьте размеры и шероховатость поверхностей обработанной детали.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sz="quarter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288032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b="1" dirty="0" lang="ru-RU" sz="3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Z:\ВСЕ НАХ ЗДЕСЬ\РИСУНКИ\772498080.jpg" id="6145" name="Picture 1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79512" y="692696"/>
            <a:ext cx="4122013" cy="489654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rot="20659881">
            <a:off x="1332494" y="2426246"/>
            <a:ext cx="18215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mtClean="0" sz="4000">
                <a:solidFill>
                  <a:srgbClr val="0070C0"/>
                </a:solidFill>
              </a:rPr>
              <a:t>Итог урока</a:t>
            </a:r>
            <a:endParaRPr b="1" dirty="0" lang="ru-RU" sz="400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836712"/>
            <a:ext cx="5040560" cy="547260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t" rtlCol="0"/>
          <a:lstStyle/>
          <a:p>
            <a:r>
              <a:rPr b="1" dirty="0" lang="ru-RU" smtClean="0" sz="3200">
                <a:solidFill>
                  <a:schemeClr val="bg2">
                    <a:lumMod val="25000"/>
                  </a:schemeClr>
                </a:solidFill>
              </a:rPr>
              <a:t>Оценить ответы и работу учащихся </a:t>
            </a:r>
            <a:endParaRPr b="1" dirty="0" lang="ru-RU" smtClean="0" sz="3200">
              <a:solidFill>
                <a:schemeClr val="bg2">
                  <a:lumMod val="25000"/>
                </a:schemeClr>
              </a:solidFill>
            </a:endParaRPr>
          </a:p>
          <a:p>
            <a:endParaRPr dirty="0" lang="ru-RU" smtClean="0">
              <a:solidFill>
                <a:schemeClr val="bg2">
                  <a:lumMod val="25000"/>
                </a:schemeClr>
              </a:solidFill>
            </a:endParaRPr>
          </a:p>
          <a:p>
            <a:endParaRPr dirty="0" lang="ru-RU" smtClean="0">
              <a:solidFill>
                <a:schemeClr val="bg2">
                  <a:lumMod val="25000"/>
                </a:schemeClr>
              </a:solidFill>
            </a:endParaRPr>
          </a:p>
          <a:p>
            <a:endParaRPr dirty="0" lang="ru-RU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b="1" dirty="0" lang="ru-RU" smtClean="0" sz="3600">
                <a:solidFill>
                  <a:schemeClr val="bg2">
                    <a:lumMod val="25000"/>
                  </a:schemeClr>
                </a:solidFill>
              </a:rPr>
              <a:t>Провести уборку помещения мастерской </a:t>
            </a:r>
          </a:p>
          <a:p>
            <a:endParaRPr b="1" dirty="0" lang="ru-RU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flipH="1">
            <a:off x="1331640" y="260648"/>
            <a:ext cx="7812360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dirty="0" smtClean="0">
                <a:solidFill>
                  <a:srgbClr val="002060"/>
                </a:solidFill>
              </a:rPr>
              <a:t>Цель урока: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одним скругленным углом 9"/>
          <p:cNvSpPr/>
          <p:nvPr/>
        </p:nvSpPr>
        <p:spPr>
          <a:xfrm>
            <a:off x="0" y="1772816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Изучить с учащимися элементы и последовательность конструирования и моделирования изделий;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0" y="3429000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Оборудование: образцы изделий из древесины, таблицы с графическими изображениями;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0" y="5085184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defRPr/>
            </a:pPr>
            <a:r>
              <a:rPr lang="ru-RU" dirty="0" smtClean="0"/>
              <a:t>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Продолжительность занятия: 2 урока по 40 минут.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Тип урока: комбинированный.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16632"/>
            <a:ext cx="8820472" cy="1512168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dirty="0" lang="ru-RU" smtClean="0" sz="2800">
                <a:solidFill>
                  <a:schemeClr val="bg2">
                    <a:lumMod val="25000"/>
                  </a:schemeClr>
                </a:solidFill>
              </a:rPr>
              <a:t>КОНСТРУИРОВАНИЕ – (с лат. – устройство) это один из этапов создания изделия, включает в себя составление эскиза, технического рисунка, чертежа.</a:t>
            </a:r>
            <a:endParaRPr dirty="0" lang="ru-RU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graphicFrame>
        <p:nvGraphicFramePr>
          <p:cNvPr id="23" name="Схема 22"/>
          <p:cNvGraphicFramePr/>
          <p:nvPr/>
        </p:nvGraphicFramePr>
        <p:xfrm>
          <a:off x="179512" y="1772816"/>
          <a:ext cx="878497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descr="Z:\ИНТЕРНЕТ\1.jpg" id="24" name="Picture 2"/>
          <p:cNvPicPr>
            <a:picLocks noChangeArrowheads="1" noChangeAspect="1"/>
          </p:cNvPicPr>
          <p:nvPr/>
        </p:nvPicPr>
        <p:blipFill>
          <a:blip cstate="print" r:embed="rId7"/>
          <a:srcRect b="74020" l="62169" r="4527"/>
          <a:stretch>
            <a:fillRect/>
          </a:stretch>
        </p:blipFill>
        <p:spPr bwMode="auto">
          <a:xfrm>
            <a:off x="467544" y="4005064"/>
            <a:ext cx="2243326" cy="1944216"/>
          </a:xfrm>
          <a:prstGeom prst="rect">
            <a:avLst/>
          </a:prstGeom>
          <a:noFill/>
        </p:spPr>
      </p:pic>
      <p:pic>
        <p:nvPicPr>
          <p:cNvPr descr="Z:\ИНТЕРНЕТ\1.jpg" id="25" name="Picture 2"/>
          <p:cNvPicPr>
            <a:picLocks noChangeArrowheads="1" noChangeAspect="1"/>
          </p:cNvPicPr>
          <p:nvPr/>
        </p:nvPicPr>
        <p:blipFill>
          <a:blip cstate="print" r:embed="rId7"/>
          <a:srcRect b="74020" r="55594"/>
          <a:stretch>
            <a:fillRect/>
          </a:stretch>
        </p:blipFill>
        <p:spPr bwMode="auto">
          <a:xfrm>
            <a:off x="3275856" y="4077072"/>
            <a:ext cx="2448272" cy="1591377"/>
          </a:xfrm>
          <a:prstGeom prst="rect">
            <a:avLst/>
          </a:prstGeom>
          <a:noFill/>
        </p:spPr>
      </p:pic>
      <p:pic>
        <p:nvPicPr>
          <p:cNvPr descr="Z:\ИНТЕРНЕТ\1.jpg" id="26" name="Picture 2"/>
          <p:cNvPicPr>
            <a:picLocks noChangeArrowheads="1" noChangeAspect="1"/>
          </p:cNvPicPr>
          <p:nvPr/>
        </p:nvPicPr>
        <p:blipFill>
          <a:blip cstate="print" r:embed="rId7"/>
          <a:srcRect b="77" l="2221" r="86" t="37970"/>
          <a:stretch>
            <a:fillRect/>
          </a:stretch>
        </p:blipFill>
        <p:spPr bwMode="auto">
          <a:xfrm>
            <a:off x="6084168" y="3861048"/>
            <a:ext cx="2759532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Принципы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конструирования:</a:t>
            </a:r>
            <a:r>
              <a:rPr lang="ru-RU" dirty="0" smtClean="0">
                <a:solidFill>
                  <a:schemeClr val="hlink"/>
                </a:solidFill>
              </a:rPr>
              <a:t>: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484784"/>
          <a:ext cx="88924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КАЧЕСТВО – конечная цель конструирования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251520" y="1484784"/>
          <a:ext cx="864096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58417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При изготовлении нескольких деталей из одной заготовки важно, чтобы их получилось как можно больше, а для этого необходимо учитывать их правильное (экономное) размещение и разметку.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7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2852936"/>
            <a:ext cx="2784103" cy="3577208"/>
          </a:xfrm>
          <a:prstGeom prst="rect">
            <a:avLst/>
          </a:prstGeom>
        </p:spPr>
      </p:pic>
      <p:pic>
        <p:nvPicPr>
          <p:cNvPr id="11" name="Picture 7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31840" y="2852936"/>
            <a:ext cx="2736304" cy="3588592"/>
          </a:xfrm>
          <a:prstGeom prst="rect">
            <a:avLst/>
          </a:prstGeom>
        </p:spPr>
      </p:pic>
      <p:pic>
        <p:nvPicPr>
          <p:cNvPr id="12" name="Picture 7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012160" y="2852936"/>
            <a:ext cx="2808312" cy="3596799"/>
          </a:xfrm>
          <a:prstGeom prst="rect">
            <a:avLst/>
          </a:prstGeom>
        </p:spPr>
      </p:pic>
      <p:sp>
        <p:nvSpPr>
          <p:cNvPr id="13" name="Прямоугольник с одним скругленным углом 12"/>
          <p:cNvSpPr/>
          <p:nvPr/>
        </p:nvSpPr>
        <p:spPr>
          <a:xfrm>
            <a:off x="179512" y="1916832"/>
            <a:ext cx="8820472" cy="864096"/>
          </a:xfrm>
          <a:prstGeom prst="round1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Как вы думаете, какой из  представленных вариантов разметки является оптимальным и почему?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008" y="2636912"/>
            <a:ext cx="68356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59832" y="2636912"/>
            <a:ext cx="68356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40152" y="2636912"/>
            <a:ext cx="68356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3</a:t>
            </a:r>
            <a:endParaRPr lang="ru-RU" sz="32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5976664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ВАРИАТИВНОСТЬ И ДИЗАЙН</a:t>
            </a:r>
          </a:p>
          <a:p>
            <a:pPr algn="ctr"/>
            <a:endParaRPr lang="ru-RU" sz="3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Дизайн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– (в переводе с англ. – Замысел, проект, рисунок) это художественное конструирование изделия.</a:t>
            </a:r>
          </a:p>
          <a:p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Вариативность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изменение отдельных элементов изделия при сохранении его основы в целях наиболее удачного решения конструкторской задачи.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изделия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58417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Пример вариативности при конструирования одного  изделия </a:t>
            </a:r>
          </a:p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Доска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кухонная разделочная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»)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Z:\ИНТЕРНЕТ\image001_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2060848"/>
            <a:ext cx="8676456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0" y="188640"/>
            <a:ext cx="8820472" cy="1224136"/>
          </a:xfrm>
          <a:prstGeom prst="round1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Моделирование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525344"/>
            <a:ext cx="8820472" cy="72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669360"/>
            <a:ext cx="2771800" cy="7200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700808"/>
            <a:ext cx="9144000" cy="47525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3200" dirty="0" smtClean="0">
                <a:solidFill>
                  <a:schemeClr val="accent2"/>
                </a:solidFill>
              </a:rPr>
              <a:t>Моделирование</a:t>
            </a:r>
            <a:r>
              <a:rPr lang="ru-RU" sz="3200" dirty="0" smtClean="0"/>
              <a:t> </a:t>
            </a:r>
            <a:r>
              <a:rPr lang="ru-RU" sz="3200" dirty="0" smtClean="0"/>
              <a:t>– это процесс изготовления по чертежу модели какого-либо предмета</a:t>
            </a:r>
            <a:r>
              <a:rPr lang="ru-RU" sz="3200" dirty="0" smtClean="0"/>
              <a:t>.</a:t>
            </a:r>
            <a:endParaRPr lang="ru-RU" sz="3200" dirty="0" smtClean="0"/>
          </a:p>
          <a:p>
            <a:r>
              <a:rPr lang="ru-RU" sz="3200" dirty="0" smtClean="0">
                <a:solidFill>
                  <a:schemeClr val="accent2"/>
                </a:solidFill>
              </a:rPr>
              <a:t>Модель</a:t>
            </a:r>
            <a:r>
              <a:rPr lang="ru-RU" sz="3200" dirty="0" smtClean="0"/>
              <a:t> – уменьшенная или увеличенная копия изделия, предназначенная для показа его устройства и принципа действия.</a:t>
            </a:r>
          </a:p>
          <a:p>
            <a:pPr algn="ctr"/>
            <a:endParaRPr lang="ru-RU" dirty="0"/>
          </a:p>
        </p:txBody>
      </p:sp>
      <p:pic>
        <p:nvPicPr>
          <p:cNvPr id="4098" name="Picture 2" descr="http://msfw.ucoz.ru/_fr/0/4050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49080"/>
            <a:ext cx="3384376" cy="2281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255</TotalTime>
  <Words>706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Обычная</vt:lpstr>
      <vt:lpstr>Основы конструирования и моделирования изделий из древесины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кекс</dc:creator>
  <cp:lastModifiedBy>кекс</cp:lastModifiedBy>
  <cp:revision>27</cp:revision>
  <dcterms:created xsi:type="dcterms:W3CDTF">2014-04-11T14:44:33Z</dcterms:created>
  <dcterms:modified xsi:type="dcterms:W3CDTF">2014-04-12T16:53:39Z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629333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