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03FD86-D717-471B-8107-0EC112C7FD02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EF15E3-703A-43B6-BCB7-79B8F1C9F9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АЛЬПИЙСКАЯ ГОРКА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SAM_498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  <p:pic>
        <p:nvPicPr>
          <p:cNvPr id="7" name="Содержимое 6" descr="SAM_508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142984"/>
            <a:ext cx="8305800" cy="1366828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Цель проекта:</a:t>
            </a:r>
            <a:r>
              <a:rPr kumimoji="0" lang="ru-RU" sz="11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Воспитание у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обучающихся трудолюбия и любви к прекрасному </a:t>
            </a:r>
            <a:r>
              <a:rPr lang="ru-RU" sz="1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процессе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благоустройства школьной территории. Приобретение обучающимися умений и </a:t>
            </a:r>
            <a:r>
              <a:rPr kumimoji="0" lang="ru-RU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навыко</a:t>
            </a:r>
            <a:r>
              <a:rPr lang="ru-RU" sz="1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на уроках профессионально-трудового обучения по профилю «Цветоводство и </a:t>
            </a:r>
            <a:r>
              <a:rPr lang="ru-RU" sz="112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декоративное садоводство»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54771915_1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9" y="2446706"/>
            <a:ext cx="4572032" cy="34290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Ознакомление с проектированием, оформлением приусадебного участка.</a:t>
            </a:r>
          </a:p>
          <a:p>
            <a:r>
              <a:rPr lang="ru-RU" dirty="0" smtClean="0"/>
              <a:t>Развитие умений и навыков планировать свою деятельность, используя знания, полученные в ходе учебного процесса.</a:t>
            </a:r>
          </a:p>
          <a:p>
            <a:r>
              <a:rPr lang="ru-RU" dirty="0" smtClean="0"/>
              <a:t>Привитие эстетического вкуса, экологического образования, любви к природе.</a:t>
            </a:r>
          </a:p>
          <a:p>
            <a:r>
              <a:rPr lang="ru-RU" dirty="0" smtClean="0"/>
              <a:t>Создание условий для социальной адаптации детей с ограниченными возможностями здоровья в современном обществе.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Построение плана участка.</a:t>
            </a:r>
            <a:br>
              <a:rPr lang="ru-RU" sz="4000" dirty="0" smtClean="0"/>
            </a:br>
            <a:r>
              <a:rPr lang="ru-RU" sz="4000" dirty="0" smtClean="0"/>
              <a:t>Освоение и благоустройство участка.</a:t>
            </a:r>
            <a:endParaRPr lang="ru-RU" sz="4000" dirty="0"/>
          </a:p>
        </p:txBody>
      </p:sp>
      <p:pic>
        <p:nvPicPr>
          <p:cNvPr id="12" name="Содержимое 11" descr="SAM_462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  <p:pic>
        <p:nvPicPr>
          <p:cNvPr id="16" name="Содержимое 15" descr="SAM_505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На втором этапе разметили участок, перенесли и уложили камни и подготовили место для будущего водоема.</a:t>
            </a:r>
            <a:endParaRPr lang="ru-RU" sz="3200" dirty="0"/>
          </a:p>
        </p:txBody>
      </p:sp>
      <p:pic>
        <p:nvPicPr>
          <p:cNvPr id="6" name="Содержимое 5" descr="SAM_477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623344"/>
            <a:ext cx="4038600" cy="3028950"/>
          </a:xfrm>
          <a:prstGeom prst="roundRect">
            <a:avLst/>
          </a:prstGeom>
        </p:spPr>
      </p:pic>
      <p:pic>
        <p:nvPicPr>
          <p:cNvPr id="9" name="Содержимое 8" descr="SAM_4631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715054"/>
            <a:ext cx="4038600" cy="284552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Следующим этапом мы выбрали место для клумб и дорожек.</a:t>
            </a:r>
            <a:endParaRPr lang="ru-RU" sz="4000" dirty="0"/>
          </a:p>
        </p:txBody>
      </p:sp>
      <p:pic>
        <p:nvPicPr>
          <p:cNvPr id="5" name="Содержимое 4" descr="SAM_477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  <p:pic>
        <p:nvPicPr>
          <p:cNvPr id="8" name="Содержимое 7" descr="SAM_49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Освоение земли для цветника и устройство ограждения для будущих клумб.</a:t>
            </a:r>
            <a:endParaRPr lang="ru-RU" sz="3600" dirty="0"/>
          </a:p>
        </p:txBody>
      </p:sp>
      <p:pic>
        <p:nvPicPr>
          <p:cNvPr id="8" name="Содержимое 4" descr="SAM_493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  <p:pic>
        <p:nvPicPr>
          <p:cNvPr id="13" name="Содержимое 12" descr="SAM_505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Малые архитектурные формы: Изготовление мостика через «сухой» ручей.</a:t>
            </a:r>
            <a:endParaRPr lang="ru-RU" sz="4000" dirty="0"/>
          </a:p>
        </p:txBody>
      </p:sp>
      <p:pic>
        <p:nvPicPr>
          <p:cNvPr id="5" name="Содержимое 4" descr="SAM_464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  <p:pic>
        <p:nvPicPr>
          <p:cNvPr id="10" name="Содержимое 4" descr="SAM_487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SAM_497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  <p:pic>
        <p:nvPicPr>
          <p:cNvPr id="7" name="Содержимое 6" descr="SAM_498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23344"/>
            <a:ext cx="4038600" cy="30289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</TotalTime>
  <Words>142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АЛЬПИЙСКАЯ ГОРКА</vt:lpstr>
      <vt:lpstr>Слайд 2</vt:lpstr>
      <vt:lpstr>Задачи проекта</vt:lpstr>
      <vt:lpstr>Построение плана участка. Освоение и благоустройство участка.</vt:lpstr>
      <vt:lpstr>На втором этапе разметили участок, перенесли и уложили камни и подготовили место для будущего водоема.</vt:lpstr>
      <vt:lpstr>Следующим этапом мы выбрали место для клумб и дорожек.</vt:lpstr>
      <vt:lpstr>Освоение земли для цветника и устройство ограждения для будущих клумб.</vt:lpstr>
      <vt:lpstr>Малые архитектурные формы: Изготовление мостика через «сухой» ручей.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АЛЬПИЙСКАЯ ГОРКА</dc:title>
  <dc:creator>Пользователь</dc:creator>
  <cp:lastModifiedBy>Дени</cp:lastModifiedBy>
  <cp:revision>13</cp:revision>
  <dcterms:created xsi:type="dcterms:W3CDTF">2013-10-31T07:50:12Z</dcterms:created>
  <dcterms:modified xsi:type="dcterms:W3CDTF">2013-11-23T14:21:02Z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612389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