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26"/>
  </p:notesMasterIdLst>
  <p:sldIdLst>
    <p:sldId id="256" r:id="rId3"/>
    <p:sldId id="259" r:id="rId4"/>
    <p:sldId id="260" r:id="rId5"/>
    <p:sldId id="264" r:id="rId6"/>
    <p:sldId id="263" r:id="rId7"/>
    <p:sldId id="262" r:id="rId8"/>
    <p:sldId id="261" r:id="rId9"/>
    <p:sldId id="268" r:id="rId10"/>
    <p:sldId id="267" r:id="rId11"/>
    <p:sldId id="266" r:id="rId12"/>
    <p:sldId id="265" r:id="rId13"/>
    <p:sldId id="269" r:id="rId14"/>
    <p:sldId id="270" r:id="rId15"/>
    <p:sldId id="271" r:id="rId16"/>
    <p:sldId id="272" r:id="rId17"/>
    <p:sldId id="273" r:id="rId18"/>
    <p:sldId id="275" r:id="rId19"/>
    <p:sldId id="276" r:id="rId20"/>
    <p:sldId id="274" r:id="rId21"/>
    <p:sldId id="277" r:id="rId22"/>
    <p:sldId id="279" r:id="rId23"/>
    <p:sldId id="280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DDB5DA9-B644-4800-86FF-560804F09007}">
          <p14:sldIdLst>
            <p14:sldId id="256"/>
            <p14:sldId id="259"/>
            <p14:sldId id="260"/>
            <p14:sldId id="264"/>
            <p14:sldId id="263"/>
            <p14:sldId id="262"/>
            <p14:sldId id="261"/>
            <p14:sldId id="268"/>
            <p14:sldId id="267"/>
            <p14:sldId id="266"/>
            <p14:sldId id="265"/>
            <p14:sldId id="269"/>
            <p14:sldId id="270"/>
            <p14:sldId id="271"/>
            <p14:sldId id="272"/>
            <p14:sldId id="273"/>
            <p14:sldId id="275"/>
            <p14:sldId id="276"/>
            <p14:sldId id="274"/>
            <p14:sldId id="277"/>
            <p14:sldId id="279"/>
            <p14:sldId id="280"/>
            <p14:sldId id="27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51" autoAdjust="0"/>
    <p:restoredTop sz="86053" autoAdjust="0"/>
  </p:normalViewPr>
  <p:slideViewPr>
    <p:cSldViewPr>
      <p:cViewPr>
        <p:scale>
          <a:sx n="66" d="100"/>
          <a:sy n="66" d="100"/>
        </p:scale>
        <p:origin x="-1416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FB110F-CF47-4FB8-90DF-0F2531241E0C}" type="datetimeFigureOut">
              <a:rPr lang="ru-RU" smtClean="0"/>
              <a:t>19.11.2013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5F2A51-CCD1-4B96-947A-9006E0C55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998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F2A51-CCD1-4B96-947A-9006E0C5502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505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772400" cy="1470025"/>
          </a:xfrm>
        </p:spPr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  <a:latin typeface="Segoe Print" pitchFamily="2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290" y="1714488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5">
                    <a:lumMod val="75000"/>
                  </a:schemeClr>
                </a:solidFill>
                <a:latin typeface="Segoe Ligh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83453-07CD-4C03-9425-31D384EE36B5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8353E-EC92-4E3F-9952-C0D154F15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83453-07CD-4C03-9425-31D384EE36B5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8353E-EC92-4E3F-9952-C0D154F15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83453-07CD-4C03-9425-31D384EE36B5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8353E-EC92-4E3F-9952-C0D154F15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8727" y="2906713"/>
            <a:ext cx="706598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83453-07CD-4C03-9425-31D384EE36B5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8353E-EC92-4E3F-9952-C0D154F150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19204" y="4419600"/>
            <a:ext cx="7115196" cy="1143000"/>
          </a:xfrm>
        </p:spPr>
        <p:txBody>
          <a:bodyPr anchor="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71604" y="1600200"/>
            <a:ext cx="3528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7404" y="1600200"/>
            <a:ext cx="3528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83453-07CD-4C03-9425-31D384EE36B5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8353E-EC92-4E3F-9952-C0D154F15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79504" y="1535113"/>
            <a:ext cx="35280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79504" y="2174875"/>
            <a:ext cx="3528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87404" y="1535113"/>
            <a:ext cx="35280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7404" y="2174875"/>
            <a:ext cx="3528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83453-07CD-4C03-9425-31D384EE36B5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8353E-EC92-4E3F-9952-C0D154F15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83453-07CD-4C03-9425-31D384EE36B5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8353E-EC92-4E3F-9952-C0D154F15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83453-07CD-4C03-9425-31D384EE36B5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8353E-EC92-4E3F-9952-C0D154F15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83453-07CD-4C03-9425-31D384EE36B5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8353E-EC92-4E3F-9952-C0D154F15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83453-07CD-4C03-9425-31D384EE36B5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8353E-EC92-4E3F-9952-C0D154F15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71604" y="1600200"/>
            <a:ext cx="711519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83453-07CD-4C03-9425-31D384EE36B5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68353E-EC92-4E3F-9952-C0D154F15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58" r:id="rId9"/>
    <p:sldLayoutId id="2147483659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Segoe Print" pitchFamily="2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02060"/>
          </a:solidFill>
          <a:latin typeface="Segoe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2060"/>
          </a:solidFill>
          <a:latin typeface="Segoe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2060"/>
          </a:solidFill>
          <a:latin typeface="Segoe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2060"/>
          </a:solidFill>
          <a:latin typeface="Segoe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2060"/>
          </a:solidFill>
          <a:latin typeface="Segoe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Алсу со словам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6179457"/>
            <a:ext cx="609600" cy="609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КГКСКОУ Владивостокская КШИ №1</a:t>
            </a:r>
            <a:br>
              <a:rPr lang="ru-RU" sz="2400" dirty="0" smtClean="0"/>
            </a:br>
            <a:r>
              <a:rPr lang="ru-RU" sz="2400" dirty="0"/>
              <a:t> </a:t>
            </a:r>
            <a:r>
              <a:rPr lang="ru-RU" sz="2400" dirty="0" smtClean="0"/>
              <a:t>г. Владивосток</a:t>
            </a:r>
            <a:endParaRPr lang="ru-RU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Тема урока: «Обработка нижнего среза  юбки. Виды обработки нижнего среза юбок».</a:t>
            </a:r>
          </a:p>
          <a:p>
            <a:endParaRPr lang="ru-RU" dirty="0"/>
          </a:p>
          <a:p>
            <a:pPr algn="r"/>
            <a:r>
              <a:rPr lang="ru-RU" dirty="0" smtClean="0"/>
              <a:t>Составила </a:t>
            </a:r>
            <a:r>
              <a:rPr lang="ru-RU" dirty="0" smtClean="0"/>
              <a:t>учитель </a:t>
            </a:r>
          </a:p>
          <a:p>
            <a:pPr algn="r"/>
            <a:r>
              <a:rPr lang="ru-RU" dirty="0" smtClean="0"/>
              <a:t>трудового обучения</a:t>
            </a:r>
            <a:r>
              <a:rPr lang="ru-RU" dirty="0" smtClean="0"/>
              <a:t> </a:t>
            </a:r>
            <a:endParaRPr lang="ru-RU" dirty="0" smtClean="0"/>
          </a:p>
          <a:p>
            <a:pPr algn="r"/>
            <a:r>
              <a:rPr lang="ru-RU" dirty="0" err="1" smtClean="0"/>
              <a:t>Русинова</a:t>
            </a:r>
            <a:r>
              <a:rPr lang="ru-RU" dirty="0" smtClean="0"/>
              <a:t> С.В.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Мерки для построения юбки «</a:t>
            </a:r>
            <a:r>
              <a:rPr lang="ru-RU" dirty="0" err="1" smtClean="0"/>
              <a:t>полусолнце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311152" y="2377413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Пот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39952" y="2377413"/>
            <a:ext cx="914400" cy="914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Вг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12160" y="2377413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Дст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11152" y="4303418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Ди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39952" y="4325122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Поб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12160" y="4311983"/>
            <a:ext cx="914400" cy="914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Шп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583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Напишите название линий и срезов на выкройке прямой юбки</a:t>
            </a:r>
            <a:endParaRPr lang="ru-RU" dirty="0"/>
          </a:p>
        </p:txBody>
      </p:sp>
      <p:pic>
        <p:nvPicPr>
          <p:cNvPr id="6146" name="Picture 2" descr="C:\Users\Максим\Pictures\2013-11-12\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700808"/>
            <a:ext cx="4032448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55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Напишите название линий и срезов на выкройке </a:t>
            </a:r>
            <a:r>
              <a:rPr lang="ru-RU" dirty="0" err="1" smtClean="0"/>
              <a:t>клешевой</a:t>
            </a:r>
            <a:r>
              <a:rPr lang="ru-RU" dirty="0" smtClean="0"/>
              <a:t> юбки</a:t>
            </a:r>
            <a:endParaRPr lang="ru-RU" dirty="0"/>
          </a:p>
        </p:txBody>
      </p:sp>
      <p:pic>
        <p:nvPicPr>
          <p:cNvPr id="7170" name="Picture 2" descr="C:\Users\Максим\Pictures\2013-11-12 арпппппп\арпппппп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916832"/>
            <a:ext cx="4536504" cy="469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49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Анализ юбки «</a:t>
            </a:r>
            <a:r>
              <a:rPr lang="ru-RU" dirty="0" err="1" smtClean="0"/>
              <a:t>полусолнце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8194" name="Picture 2" descr="G:\Нижний срез юбки\юбка полусолнц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28800"/>
            <a:ext cx="4536504" cy="4832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62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329837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>
                <a:solidFill>
                  <a:srgbClr val="00B050"/>
                </a:solidFill>
              </a:rPr>
              <a:t/>
            </a:r>
            <a:br>
              <a:rPr lang="ru-RU" dirty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Станция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000" dirty="0" smtClean="0">
                <a:solidFill>
                  <a:srgbClr val="FF0000"/>
                </a:solidFill>
              </a:rPr>
              <a:t>Главная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41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04852" cy="2290266"/>
          </a:xfrm>
        </p:spPr>
        <p:txBody>
          <a:bodyPr>
            <a:normAutofit/>
          </a:bodyPr>
          <a:lstStyle/>
          <a:p>
            <a:r>
              <a:rPr lang="ru-RU" dirty="0" smtClean="0"/>
              <a:t>Виды обработки нижнего среза юбки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2780928"/>
            <a:ext cx="59046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rgbClr val="0070C0"/>
                </a:solidFill>
              </a:rPr>
              <a:t>Шов </a:t>
            </a:r>
            <a:r>
              <a:rPr lang="ru-RU" dirty="0" err="1">
                <a:solidFill>
                  <a:srgbClr val="0070C0"/>
                </a:solidFill>
              </a:rPr>
              <a:t>вподгибку</a:t>
            </a:r>
            <a:r>
              <a:rPr lang="ru-RU" dirty="0">
                <a:solidFill>
                  <a:srgbClr val="0070C0"/>
                </a:solidFill>
              </a:rPr>
              <a:t> с закрытым срезом ( машинный способ)</a:t>
            </a:r>
          </a:p>
          <a:p>
            <a:pPr lvl="0"/>
            <a:r>
              <a:rPr lang="ru-RU" dirty="0">
                <a:solidFill>
                  <a:srgbClr val="0070C0"/>
                </a:solidFill>
              </a:rPr>
              <a:t> Шов </a:t>
            </a:r>
            <a:r>
              <a:rPr lang="ru-RU" dirty="0" err="1">
                <a:solidFill>
                  <a:srgbClr val="0070C0"/>
                </a:solidFill>
              </a:rPr>
              <a:t>вподгибку</a:t>
            </a:r>
            <a:r>
              <a:rPr lang="ru-RU" dirty="0">
                <a:solidFill>
                  <a:srgbClr val="0070C0"/>
                </a:solidFill>
              </a:rPr>
              <a:t> с закрытым срезом ( ручной способ)</a:t>
            </a:r>
          </a:p>
          <a:p>
            <a:pPr lvl="0"/>
            <a:r>
              <a:rPr lang="ru-RU" dirty="0">
                <a:solidFill>
                  <a:srgbClr val="0070C0"/>
                </a:solidFill>
              </a:rPr>
              <a:t> Шов </a:t>
            </a:r>
            <a:r>
              <a:rPr lang="ru-RU" dirty="0" err="1">
                <a:solidFill>
                  <a:srgbClr val="0070C0"/>
                </a:solidFill>
              </a:rPr>
              <a:t>вподгибку</a:t>
            </a:r>
            <a:r>
              <a:rPr lang="ru-RU" dirty="0">
                <a:solidFill>
                  <a:srgbClr val="0070C0"/>
                </a:solidFill>
              </a:rPr>
              <a:t> с открытым срезом ( машинный способ), срез предварительно обметав</a:t>
            </a:r>
          </a:p>
          <a:p>
            <a:pPr lvl="0"/>
            <a:r>
              <a:rPr lang="ru-RU" dirty="0">
                <a:solidFill>
                  <a:srgbClr val="0070C0"/>
                </a:solidFill>
              </a:rPr>
              <a:t> Шов </a:t>
            </a:r>
            <a:r>
              <a:rPr lang="ru-RU" dirty="0" err="1">
                <a:solidFill>
                  <a:srgbClr val="0070C0"/>
                </a:solidFill>
              </a:rPr>
              <a:t>вподгибку</a:t>
            </a:r>
            <a:r>
              <a:rPr lang="ru-RU" dirty="0">
                <a:solidFill>
                  <a:srgbClr val="0070C0"/>
                </a:solidFill>
              </a:rPr>
              <a:t> с открытым срезом (ручной косой подшивочный стежок), срез предварительно обметав</a:t>
            </a:r>
          </a:p>
          <a:p>
            <a:pPr lvl="0"/>
            <a:r>
              <a:rPr lang="ru-RU" dirty="0">
                <a:solidFill>
                  <a:srgbClr val="0070C0"/>
                </a:solidFill>
              </a:rPr>
              <a:t> Шов </a:t>
            </a:r>
            <a:r>
              <a:rPr lang="ru-RU" dirty="0" err="1">
                <a:solidFill>
                  <a:srgbClr val="0070C0"/>
                </a:solidFill>
              </a:rPr>
              <a:t>вподгибку</a:t>
            </a:r>
            <a:r>
              <a:rPr lang="ru-RU" dirty="0">
                <a:solidFill>
                  <a:srgbClr val="0070C0"/>
                </a:solidFill>
              </a:rPr>
              <a:t> с открытым срезом   (крестообразным  ручным  стежком)</a:t>
            </a:r>
          </a:p>
          <a:p>
            <a:pPr lvl="0"/>
            <a:r>
              <a:rPr lang="ru-RU" dirty="0">
                <a:solidFill>
                  <a:srgbClr val="0070C0"/>
                </a:solidFill>
              </a:rPr>
              <a:t> Шов </a:t>
            </a:r>
            <a:r>
              <a:rPr lang="ru-RU" dirty="0" err="1">
                <a:solidFill>
                  <a:srgbClr val="0070C0"/>
                </a:solidFill>
              </a:rPr>
              <a:t>вподгибку</a:t>
            </a:r>
            <a:r>
              <a:rPr lang="ru-RU" dirty="0">
                <a:solidFill>
                  <a:srgbClr val="0070C0"/>
                </a:solidFill>
              </a:rPr>
              <a:t> с закрытым срезом двойной машинной строчкой</a:t>
            </a:r>
          </a:p>
        </p:txBody>
      </p:sp>
    </p:spTree>
    <p:extLst>
      <p:ext uri="{BB962C8B-B14F-4D97-AF65-F5344CB8AC3E}">
        <p14:creationId xmlns:p14="http://schemas.microsoft.com/office/powerpoint/2010/main" val="127168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574665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Шов </a:t>
            </a:r>
            <a:r>
              <a:rPr lang="ru-RU" sz="2400" dirty="0" err="1">
                <a:solidFill>
                  <a:srgbClr val="FF0000"/>
                </a:solidFill>
              </a:rPr>
              <a:t>вподгибку</a:t>
            </a:r>
            <a:r>
              <a:rPr lang="ru-RU" sz="2400" dirty="0">
                <a:solidFill>
                  <a:srgbClr val="FF0000"/>
                </a:solidFill>
              </a:rPr>
              <a:t> с закрытым срезом  ( машинный способ) без предварительного смётывания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1) Первый подгиб на изнаночную сторону имеет ширину 5-7 мм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2) Ширина второго подгиба равна размерам, указанным в задании (обычно на 5-10 мм, иногда 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до 3 см)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3) Прострочить на расстоянии 1 мм от сгиба подогнутого среза</a:t>
            </a:r>
          </a:p>
        </p:txBody>
      </p:sp>
    </p:spTree>
    <p:extLst>
      <p:ext uri="{BB962C8B-B14F-4D97-AF65-F5344CB8AC3E}">
        <p14:creationId xmlns:p14="http://schemas.microsoft.com/office/powerpoint/2010/main" val="209067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5890666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Шов </a:t>
            </a:r>
            <a:r>
              <a:rPr lang="ru-RU" sz="2400" dirty="0" err="1">
                <a:solidFill>
                  <a:srgbClr val="0070C0"/>
                </a:solidFill>
              </a:rPr>
              <a:t>вподгибку</a:t>
            </a:r>
            <a:r>
              <a:rPr lang="ru-RU" sz="2400" dirty="0">
                <a:solidFill>
                  <a:srgbClr val="0070C0"/>
                </a:solidFill>
              </a:rPr>
              <a:t> с закрытым срезом ( машинный</a:t>
            </a:r>
            <a:br>
              <a:rPr lang="ru-RU" sz="2400" dirty="0">
                <a:solidFill>
                  <a:srgbClr val="0070C0"/>
                </a:solidFill>
              </a:rPr>
            </a:br>
            <a:r>
              <a:rPr lang="ru-RU" sz="2400" dirty="0">
                <a:solidFill>
                  <a:srgbClr val="0070C0"/>
                </a:solidFill>
              </a:rPr>
              <a:t>способ) с предварительным  смётыванием</a:t>
            </a:r>
            <a:br>
              <a:rPr lang="ru-RU" sz="2400" dirty="0">
                <a:solidFill>
                  <a:srgbClr val="0070C0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1)Первый подгиб на изнаночную сторону имеет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Ширину 5-7 мм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2)  Ширина второго подгиба равна размерам,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указанным в задании ( от 5-10 мм до 3 см )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3) Приколоть булавками и приметать на расстоянии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2 мм от сгиба подогнутого среза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4) Прострочить на расстоянии 1 мм от сгиба подогнутого среза</a:t>
            </a:r>
            <a:br>
              <a:rPr lang="ru-RU" sz="2400" dirty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42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6034682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FFC000"/>
                </a:solidFill>
              </a:rPr>
              <a:t>Шов </a:t>
            </a:r>
            <a:r>
              <a:rPr lang="ru-RU" sz="2400" dirty="0" err="1">
                <a:solidFill>
                  <a:srgbClr val="FFC000"/>
                </a:solidFill>
              </a:rPr>
              <a:t>вподгибку</a:t>
            </a:r>
            <a:r>
              <a:rPr lang="ru-RU" sz="2400" dirty="0">
                <a:solidFill>
                  <a:srgbClr val="FFC000"/>
                </a:solidFill>
              </a:rPr>
              <a:t> с открытым срезом ( машинный</a:t>
            </a:r>
            <a:br>
              <a:rPr lang="ru-RU" sz="2400" dirty="0">
                <a:solidFill>
                  <a:srgbClr val="FFC000"/>
                </a:solidFill>
              </a:rPr>
            </a:br>
            <a:r>
              <a:rPr lang="ru-RU" sz="2400" dirty="0">
                <a:solidFill>
                  <a:srgbClr val="FFC000"/>
                </a:solidFill>
              </a:rPr>
              <a:t>способ) , срез предварительно обмётан</a:t>
            </a:r>
            <a:br>
              <a:rPr lang="ru-RU" sz="2400" dirty="0">
                <a:solidFill>
                  <a:srgbClr val="FFC000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1) Срез подгибается на изнаночную сторону на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5 мм -1 см, прикалывается булавками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2) Примётывается на расстоянии 3-7 мм от края сгиба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подогнутого среза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3)  Прострачивается по изнаночной стороне на расстоянии 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  2 -5 мм от его края</a:t>
            </a:r>
            <a:br>
              <a:rPr lang="ru-RU" sz="2400" dirty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40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6178698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B050"/>
                </a:solidFill>
              </a:rPr>
              <a:t>Шов </a:t>
            </a:r>
            <a:r>
              <a:rPr lang="ru-RU" sz="2400" dirty="0" err="1">
                <a:solidFill>
                  <a:srgbClr val="00B050"/>
                </a:solidFill>
              </a:rPr>
              <a:t>вподгибку</a:t>
            </a:r>
            <a:r>
              <a:rPr lang="ru-RU" sz="2400" dirty="0">
                <a:solidFill>
                  <a:srgbClr val="00B050"/>
                </a:solidFill>
              </a:rPr>
              <a:t> с открытым срезом ( ручной способ) при помощи косых стежков, срез предварительно обмётан</a:t>
            </a:r>
            <a:br>
              <a:rPr lang="ru-RU" sz="2400" dirty="0">
                <a:solidFill>
                  <a:srgbClr val="00B050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Срез подгибается на изнаночную  сторону на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5 мм-1 см, прикалывается булавками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Примётывается на расстоянии 3-7 мм от края сгиба подогнутого среза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 Пришивается вручную косыми стежками (примерно  3-4 стежка в 1 см)</a:t>
            </a:r>
            <a:br>
              <a:rPr lang="ru-RU" sz="2400" dirty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56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КГР</a:t>
            </a:r>
            <a:r>
              <a:rPr lang="ru-RU" sz="2400" u="sng" dirty="0" smtClean="0"/>
              <a:t>НИЖНИЙ</a:t>
            </a:r>
            <a:r>
              <a:rPr lang="ru-RU" sz="2400" dirty="0" smtClean="0"/>
              <a:t>МАД</a:t>
            </a:r>
            <a:r>
              <a:rPr lang="ru-RU" sz="2400" u="sng" dirty="0" smtClean="0"/>
              <a:t>СРЕЗ</a:t>
            </a:r>
            <a:r>
              <a:rPr lang="ru-RU" sz="2400" dirty="0" smtClean="0"/>
              <a:t>ЛОВЫ</a:t>
            </a:r>
            <a:r>
              <a:rPr lang="ru-RU" sz="2400" u="sng" dirty="0" smtClean="0"/>
              <a:t>ЮБКИ</a:t>
            </a:r>
            <a:r>
              <a:rPr lang="ru-RU" sz="2400" dirty="0" smtClean="0"/>
              <a:t>ЖИЦА</a:t>
            </a:r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Найдите и подчеркните среди данного набора букв тему нашего урока.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124744"/>
            <a:ext cx="7115196" cy="338437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Станция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5400" dirty="0" smtClean="0">
                <a:solidFill>
                  <a:srgbClr val="FF0000"/>
                </a:solidFill>
              </a:rPr>
              <a:t>Практическая</a:t>
            </a:r>
            <a:br>
              <a:rPr lang="ru-RU" sz="5400" dirty="0" smtClean="0">
                <a:solidFill>
                  <a:srgbClr val="FF000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198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556792"/>
            <a:ext cx="7115196" cy="329837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Станция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600" dirty="0" smtClean="0">
                <a:solidFill>
                  <a:srgbClr val="FF0000"/>
                </a:solidFill>
              </a:rPr>
              <a:t>Итоговая</a:t>
            </a:r>
            <a:br>
              <a:rPr lang="ru-RU" sz="6600" dirty="0" smtClean="0">
                <a:solidFill>
                  <a:srgbClr val="FF0000"/>
                </a:solidFill>
              </a:rPr>
            </a:br>
            <a:endParaRPr lang="ru-RU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41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596267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План самоанализа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 Какое изделие ты шила?</a:t>
            </a:r>
            <a:br>
              <a:rPr lang="ru-RU" dirty="0"/>
            </a:br>
            <a:r>
              <a:rPr lang="ru-RU" dirty="0"/>
              <a:t> Какие операции ты выполняла?</a:t>
            </a:r>
            <a:br>
              <a:rPr lang="ru-RU" dirty="0"/>
            </a:br>
            <a:r>
              <a:rPr lang="ru-RU" dirty="0"/>
              <a:t> С помощью чего и как ты контролировала свою работу?</a:t>
            </a:r>
            <a:br>
              <a:rPr lang="ru-RU" dirty="0"/>
            </a:br>
            <a:r>
              <a:rPr lang="ru-RU" dirty="0"/>
              <a:t> Как ты выполнила свою работу?</a:t>
            </a:r>
            <a:br>
              <a:rPr lang="ru-RU" dirty="0"/>
            </a:br>
            <a:r>
              <a:rPr lang="ru-RU" dirty="0"/>
              <a:t> Какие ошибки ты допустила?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1418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pic>
        <p:nvPicPr>
          <p:cNvPr id="9218" name="Picture 2" descr="G:\Нижний срез юбки\сигн кар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256" y="1700808"/>
            <a:ext cx="6894553" cy="4921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450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4810546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00B050"/>
                </a:solidFill>
              </a:rPr>
              <a:t>СТАНЦИЯ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4800" dirty="0" smtClean="0">
                <a:solidFill>
                  <a:srgbClr val="FF0000"/>
                </a:solidFill>
              </a:rPr>
              <a:t>ВОПРОСИТЕЛЬНАЯ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87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Виды изделий по способу носки</a:t>
            </a:r>
            <a:endParaRPr lang="ru-RU" dirty="0"/>
          </a:p>
        </p:txBody>
      </p:sp>
      <p:pic>
        <p:nvPicPr>
          <p:cNvPr id="1026" name="Picture 2" descr="G:\Нижний срез юбки\од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00808"/>
            <a:ext cx="6408712" cy="481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286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Нижний срез юбки\од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92696"/>
            <a:ext cx="6768752" cy="5237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♥Ева Польна♥ - Мираж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74325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3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Нижний срез юбки\од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80728"/>
            <a:ext cx="7249665" cy="500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680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Нижний срез юбки\од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48680"/>
            <a:ext cx="6915054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730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373042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Станция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6600" dirty="0" smtClean="0">
                <a:solidFill>
                  <a:srgbClr val="FF0000"/>
                </a:solidFill>
              </a:rPr>
              <a:t>Заданий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50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Сигнальные карточки</a:t>
            </a:r>
            <a:endParaRPr lang="ru-RU" dirty="0"/>
          </a:p>
        </p:txBody>
      </p:sp>
      <p:pic>
        <p:nvPicPr>
          <p:cNvPr id="5122" name="Picture 2" descr="G:\Нижний срез юбки\сигн кар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533" y="1556792"/>
            <a:ext cx="6840760" cy="4883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138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P102470404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419A8E1-C6EB-4260-AC68-A497561CCE2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TP102470404_template</Template>
  <TotalTime>67</TotalTime>
  <Words>204</Words>
  <Application>Microsoft Office PowerPoint</Application>
  <PresentationFormat>Экран (4:3)</PresentationFormat>
  <Paragraphs>42</Paragraphs>
  <Slides>23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TP102470404_template</vt:lpstr>
      <vt:lpstr>КГКСКОУ Владивостокская КШИ №1  г. Владивосток</vt:lpstr>
      <vt:lpstr>Презентация PowerPoint</vt:lpstr>
      <vt:lpstr>  СТАНЦИЯ  ВОПРОСИТЕЛЬНАЯ</vt:lpstr>
      <vt:lpstr>Виды изделий по способу носки</vt:lpstr>
      <vt:lpstr>Презентация PowerPoint</vt:lpstr>
      <vt:lpstr>Презентация PowerPoint</vt:lpstr>
      <vt:lpstr>Презентация PowerPoint</vt:lpstr>
      <vt:lpstr>Станция   Заданий</vt:lpstr>
      <vt:lpstr>Сигнальные карточки</vt:lpstr>
      <vt:lpstr>Мерки для построения юбки «полусолнце»</vt:lpstr>
      <vt:lpstr>Напишите название линий и срезов на выкройке прямой юбки</vt:lpstr>
      <vt:lpstr>Напишите название линий и срезов на выкройке клешевой юбки</vt:lpstr>
      <vt:lpstr>Анализ юбки «полусолнце»</vt:lpstr>
      <vt:lpstr>  Станция   Главная</vt:lpstr>
      <vt:lpstr>Виды обработки нижнего среза юбки</vt:lpstr>
      <vt:lpstr>Шов вподгибку с закрытым срезом  ( машинный способ) без предварительного смётывания 1) Первый подгиб на изнаночную сторону имеет ширину 5-7 мм 2) Ширина второго подгиба равна размерам, указанным в задании (обычно на 5-10 мм, иногда  до 3 см) 3) Прострочить на расстоянии 1 мм от сгиба подогнутого среза</vt:lpstr>
      <vt:lpstr>Шов вподгибку с закрытым срезом ( машинный способ) с предварительным  смётыванием 1)Первый подгиб на изнаночную сторону имеет Ширину 5-7 мм 2)  Ширина второго подгиба равна размерам, указанным в задании ( от 5-10 мм до 3 см ) 3) Приколоть булавками и приметать на расстоянии 2 мм от сгиба подогнутого среза 4) Прострочить на расстоянии 1 мм от сгиба подогнутого среза </vt:lpstr>
      <vt:lpstr>Шов вподгибку с открытым срезом ( машинный способ) , срез предварительно обмётан 1) Срез подгибается на изнаночную сторону на 5 мм -1 см, прикалывается булавками 2) Примётывается на расстоянии 3-7 мм от края сгиба подогнутого среза 3)  Прострачивается по изнаночной стороне на расстоянии    2 -5 мм от его края </vt:lpstr>
      <vt:lpstr>Шов вподгибку с открытым срезом ( ручной способ) при помощи косых стежков, срез предварительно обмётан Срез подгибается на изнаночную  сторону на 5 мм-1 см, прикалывается булавками Примётывается на расстоянии 3-7 мм от края сгиба подогнутого среза  Пришивается вручную косыми стежками (примерно  3-4 стежка в 1 см) </vt:lpstr>
      <vt:lpstr>Станция   Практическая  </vt:lpstr>
      <vt:lpstr>Станция   Итоговая </vt:lpstr>
      <vt:lpstr>План самоанализа    Какое изделие ты шила?  Какие операции ты выполняла?  С помощью чего и как ты контролировала свою работу?  Как ты выполнила свою работу?  Какие ошибки ты допустила? </vt:lpstr>
      <vt:lpstr>Рефлексия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КГКСКОУ Владивостокская КШИ №1</dc:title>
  <dc:creator>Максим</dc:creator>
  <cp:lastModifiedBy>Учитель</cp:lastModifiedBy>
  <cp:revision>11</cp:revision>
  <dcterms:created xsi:type="dcterms:W3CDTF">2013-11-12T10:35:24Z</dcterms:created>
  <dcterms:modified xsi:type="dcterms:W3CDTF">2013-11-19T08:53:53Z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17212460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  <property fmtid="{D5CDD505-2E9C-101B-9397-08002B2CF9AE}" name="_TemplateID" pid="5">
    <vt:lpwstr>TC024704059991</vt:lpwstr>
  </property>
</Properties>
</file>