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  <p:sldId id="263" r:id="rId9"/>
    <p:sldId id="265" r:id="rId10"/>
    <p:sldId id="267" r:id="rId11"/>
    <p:sldId id="264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9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Ножницы.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ты о них знаешь?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379096"/>
            <a:ext cx="9144000" cy="478904"/>
          </a:xfrm>
        </p:spPr>
        <p:txBody>
          <a:bodyPr>
            <a:normAutofit lnSpcReduction="10000"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Составитель: Аниканова Татьяна Анатольевна, учитель начальных классов, первая квалификационная категория</a:t>
            </a:r>
          </a:p>
          <a:p>
            <a:r>
              <a:rPr lang="ru-RU" sz="1200" b="1" dirty="0" smtClean="0">
                <a:solidFill>
                  <a:srgbClr val="C00000"/>
                </a:solidFill>
              </a:rPr>
              <a:t>МОУ Мальчевская СОШ </a:t>
            </a:r>
            <a:endParaRPr lang="ru-RU" sz="12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://pixabay.com/static/uploads/photo/2012/04/01/13/08/scissors-23412_640.png?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285908">
            <a:off x="5645327" y="3192855"/>
            <a:ext cx="2029739" cy="3365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Уход за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ножницами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55576" y="1600202"/>
            <a:ext cx="7931224" cy="45259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fontAlgn="base"/>
            <a:r>
              <a:rPr lang="ru-RU" b="1" dirty="0" smtClean="0"/>
              <a:t> </a:t>
            </a:r>
            <a:r>
              <a:rPr lang="ru-RU" dirty="0" smtClean="0"/>
              <a:t>Чтобы ножницы служили долго, необходимо знать основные правила по уходу за ними:</a:t>
            </a:r>
          </a:p>
          <a:p>
            <a:pPr fontAlgn="base"/>
            <a:r>
              <a:rPr lang="ru-RU" dirty="0" smtClean="0"/>
              <a:t>- ножницы следует хранить в надёжном месте сухими и чистыми;</a:t>
            </a:r>
          </a:p>
          <a:p>
            <a:pPr fontAlgn="base"/>
            <a:r>
              <a:rPr lang="ru-RU" dirty="0" smtClean="0"/>
              <a:t>- возьмите за правило, всегда закрывать ножницы, прежде чем их отложить;</a:t>
            </a:r>
          </a:p>
          <a:p>
            <a:pPr fontAlgn="base"/>
            <a:r>
              <a:rPr lang="ru-RU" dirty="0" smtClean="0"/>
              <a:t>- по мере необходимости производите заточку лезвий;</a:t>
            </a:r>
          </a:p>
          <a:p>
            <a:pPr fontAlgn="base"/>
            <a:r>
              <a:rPr lang="ru-RU" dirty="0" smtClean="0"/>
              <a:t>- после чистки смазывайте винт, соединяющий лезвия;</a:t>
            </a:r>
          </a:p>
          <a:p>
            <a:pPr fontAlgn="base"/>
            <a:r>
              <a:rPr lang="ru-RU" dirty="0" smtClean="0"/>
              <a:t>- для разборки ножниц обратитесь к помощи специалистов.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ирование000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755576" y="260648"/>
            <a:ext cx="2905072" cy="44672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сканирование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4149080"/>
            <a:ext cx="5238270" cy="2538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2" name="Picture 2" descr="http://compulenta.computerra.ru/upload/iblock/895/895c7efc0baff2d545449361639a2303_resized_width_c19be721b8fcd4883fe0268439f96ca0_500_q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980728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Мозаика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сканирование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478271" cy="3853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9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Спасибо! </a:t>
            </a:r>
            <a:endParaRPr lang="ru-RU" sz="9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3732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Ножницы – древние помощники человека.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1"/>
            <a:ext cx="7128792" cy="201622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конца,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кольца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Посередине гвоздик.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i54.beon.ru/3/94/2549403/4/99679004/526642b3f7e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348882"/>
            <a:ext cx="5184576" cy="2773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46805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История возникновения ножниц берёт своё начало ещё в IV веке до нашей эры. Первые ножницы появились в Европе. Они были сделаны в форме буквы “U”, с выкованными заострёнными и отполированными концами ручек. При сжатии такой конструкции, материал, который находился между ручками, перерезался лезвиями. Ножницы подобного типа до сих пор применяют для стрижки овец. </a:t>
            </a:r>
            <a:endParaRPr lang="ru-RU" dirty="0"/>
          </a:p>
        </p:txBody>
      </p:sp>
      <p:pic>
        <p:nvPicPr>
          <p:cNvPr id="14338" name="Picture 2" descr="http://im0-tub-ru.yandex.net/i?id=304675218-1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869160"/>
            <a:ext cx="2736304" cy="1717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Picture 4" descr="http://www.booksite.ru/enciklopedia/interier/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653138"/>
            <a:ext cx="2232248" cy="1961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8"/>
            <a:ext cx="8229600" cy="3600400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sz="3400" b="1" dirty="0" smtClean="0"/>
              <a:t>И только в XIII веке ножницы приобретают современный внешний вид – с соединительным элементом посередине. </a:t>
            </a:r>
            <a:endParaRPr lang="ru-RU" sz="3400" b="1" dirty="0" smtClean="0"/>
          </a:p>
          <a:p>
            <a:pPr fontAlgn="base">
              <a:buNone/>
            </a:pPr>
            <a:endParaRPr lang="ru-RU" sz="3400" b="1" dirty="0" smtClean="0"/>
          </a:p>
          <a:p>
            <a:pPr fontAlgn="base"/>
            <a:r>
              <a:rPr lang="ru-RU" sz="3400" b="1" dirty="0" smtClean="0"/>
              <a:t>Так </a:t>
            </a:r>
            <a:r>
              <a:rPr lang="ru-RU" sz="3400" b="1" dirty="0" smtClean="0"/>
              <a:t>и сегодня выглядят знакомые нам ножницы, состоящие из трёх частей – </a:t>
            </a:r>
            <a:r>
              <a:rPr lang="ru-RU" sz="3400" b="1" dirty="0" smtClean="0">
                <a:solidFill>
                  <a:srgbClr val="C00000"/>
                </a:solidFill>
              </a:rPr>
              <a:t>двух заточенных лезвий с ручками на одном конце и соединительного элемента (заклепки или винта), </a:t>
            </a:r>
            <a:r>
              <a:rPr lang="ru-RU" sz="3400" b="1" dirty="0" smtClean="0"/>
              <a:t>который соединяет эти лезвия посередине. </a:t>
            </a:r>
            <a:br>
              <a:rPr lang="ru-RU" sz="3400" b="1" dirty="0" smtClean="0"/>
            </a:br>
            <a:endParaRPr lang="ru-RU" sz="3400" b="1" dirty="0" smtClean="0"/>
          </a:p>
          <a:p>
            <a:pPr fontAlgn="base"/>
            <a:endParaRPr lang="ru-RU" sz="3400" b="1" dirty="0" smtClean="0"/>
          </a:p>
          <a:p>
            <a:endParaRPr lang="ru-RU" dirty="0"/>
          </a:p>
        </p:txBody>
      </p:sp>
      <p:pic>
        <p:nvPicPr>
          <p:cNvPr id="16386" name="Picture 2" descr="http://sudebnaja.ru/images/stories/Risynki/Risynok-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9" y="3501008"/>
            <a:ext cx="6315075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opgun.ru/files/g/275/orig/5852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36714"/>
            <a:ext cx="7056784" cy="5292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80975" indent="361950" algn="just">
              <a:buNone/>
            </a:pPr>
            <a:r>
              <a:rPr lang="ru-RU" dirty="0" smtClean="0"/>
              <a:t>Современные ножницы бывают двух типов – лезвия могут соединяться сзади или по центру. </a:t>
            </a:r>
            <a:endParaRPr lang="ru-RU" dirty="0" smtClean="0"/>
          </a:p>
          <a:p>
            <a:pPr marL="180975" indent="361950" algn="just">
              <a:buNone/>
            </a:pPr>
            <a:r>
              <a:rPr lang="ru-RU" dirty="0" smtClean="0"/>
              <a:t>В </a:t>
            </a:r>
            <a:r>
              <a:rPr lang="ru-RU" dirty="0" smtClean="0"/>
              <a:t>обоих случаях два лезвия сводятся вместе с противоположными давлениями, и происходит непосредственная работа ножниц, в результате чего материал разрезается. Из-за небольшого искривления лезвий достигается трение между ними. Оба лезвия по всей длине повёрнуты по направлению к режущей кромке, что называется “закруткой”. Закрутка и трение в точке схождения режущих лезвий создают такую силу, что материал разрезается. Со стороны это выглядит очень просто, но технически процесс работы ножниц рассчитывается с научной точностью.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Ножницы – режущий </a:t>
            </a:r>
            <a:r>
              <a:rPr lang="ru-RU" b="1" dirty="0" smtClean="0"/>
              <a:t>инструмент.</a:t>
            </a:r>
            <a:endParaRPr lang="ru-RU" b="1" dirty="0"/>
          </a:p>
        </p:txBody>
      </p:sp>
      <p:pic>
        <p:nvPicPr>
          <p:cNvPr id="19458" name="Picture 2" descr="http://im7-tub-ru.yandex.net/i?id=636685008-5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2143125" cy="1428750"/>
          </a:xfrm>
          <a:prstGeom prst="rect">
            <a:avLst/>
          </a:prstGeom>
          <a:noFill/>
        </p:spPr>
      </p:pic>
      <p:pic>
        <p:nvPicPr>
          <p:cNvPr id="19462" name="Picture 6" descr="http://im6-tub-ru.yandex.net/i?id=17727396-5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356992"/>
            <a:ext cx="1905000" cy="1428750"/>
          </a:xfrm>
          <a:prstGeom prst="rect">
            <a:avLst/>
          </a:prstGeom>
          <a:noFill/>
        </p:spPr>
      </p:pic>
      <p:pic>
        <p:nvPicPr>
          <p:cNvPr id="19464" name="Picture 8" descr="http://ozex.ru/upload/S_clippers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5013178"/>
            <a:ext cx="1976067" cy="1376189"/>
          </a:xfrm>
          <a:prstGeom prst="rect">
            <a:avLst/>
          </a:prstGeom>
          <a:noFill/>
        </p:spPr>
      </p:pic>
      <p:pic>
        <p:nvPicPr>
          <p:cNvPr id="19466" name="Picture 10" descr="http://s16.postimg.org/5acwvutp1/latelier_coiffure_de_ville_accueil_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628802"/>
            <a:ext cx="2160240" cy="1444661"/>
          </a:xfrm>
          <a:prstGeom prst="rect">
            <a:avLst/>
          </a:prstGeom>
          <a:noFill/>
        </p:spPr>
      </p:pic>
      <p:pic>
        <p:nvPicPr>
          <p:cNvPr id="19468" name="Picture 12" descr="http://www.procosmetic-shop.ru/published/publicdata/GBCOSMETICA/attachments/SC/products_pictures/12224-ea671ea0747c5e54adc6ef9db2f46ccc_enl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4" y="1628802"/>
            <a:ext cx="2647353" cy="1440160"/>
          </a:xfrm>
          <a:prstGeom prst="rect">
            <a:avLst/>
          </a:prstGeom>
          <a:noFill/>
        </p:spPr>
      </p:pic>
      <p:pic>
        <p:nvPicPr>
          <p:cNvPr id="19470" name="Picture 14" descr="http://test.svif.ru/upload/shop_1/1/5/2/item_15286/shop_items_catalog_image152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284984"/>
            <a:ext cx="1728192" cy="1728192"/>
          </a:xfrm>
          <a:prstGeom prst="rect">
            <a:avLst/>
          </a:prstGeom>
          <a:noFill/>
        </p:spPr>
      </p:pic>
      <p:pic>
        <p:nvPicPr>
          <p:cNvPr id="19472" name="Picture 16" descr="http://www.mondofaidate.it/cgi-bin/product/zoom/FSK-92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3356994"/>
            <a:ext cx="2232248" cy="1351525"/>
          </a:xfrm>
          <a:prstGeom prst="rect">
            <a:avLst/>
          </a:prstGeom>
          <a:noFill/>
        </p:spPr>
      </p:pic>
      <p:pic>
        <p:nvPicPr>
          <p:cNvPr id="19474" name="Picture 18" descr="http://julia.smedia.ru/wp-content/uploads/2009/10/dscn746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869160"/>
            <a:ext cx="2088232" cy="1563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 советует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00201"/>
            <a:ext cx="7643192" cy="132474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Всегда помни и соблюдай правила безопасной работы ножницами.</a:t>
            </a:r>
            <a:endParaRPr lang="ru-RU" dirty="0"/>
          </a:p>
        </p:txBody>
      </p:sp>
      <p:pic>
        <p:nvPicPr>
          <p:cNvPr id="4" name="Picture 2" descr="http://sadik110.ru/ckfinder/userfiles/images/dop/nitochka/noz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17034"/>
            <a:ext cx="3743325" cy="2095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Секреты ножниц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0202"/>
            <a:ext cx="7787208" cy="4525963"/>
          </a:xfrm>
        </p:spPr>
        <p:txBody>
          <a:bodyPr/>
          <a:lstStyle/>
          <a:p>
            <a:r>
              <a:rPr lang="ru-RU" dirty="0" smtClean="0"/>
              <a:t>Храните ножницы в футляре или подставке.</a:t>
            </a:r>
          </a:p>
          <a:p>
            <a:r>
              <a:rPr lang="ru-RU" dirty="0" smtClean="0"/>
              <a:t>Не оставляй ножницы открытыми.</a:t>
            </a:r>
          </a:p>
          <a:p>
            <a:r>
              <a:rPr lang="ru-RU" dirty="0" smtClean="0"/>
              <a:t>Держи ножницы так                   .</a:t>
            </a:r>
          </a:p>
          <a:p>
            <a:r>
              <a:rPr lang="ru-RU" dirty="0" smtClean="0"/>
              <a:t>Передавай ножницы кольцами вперед.</a:t>
            </a:r>
            <a:endParaRPr lang="ru-RU" dirty="0"/>
          </a:p>
        </p:txBody>
      </p:sp>
      <p:pic>
        <p:nvPicPr>
          <p:cNvPr id="22530" name="Picture 2" descr="http://im6-tub-ru.yandex.net/i?id=103502356-1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212976"/>
            <a:ext cx="1465908" cy="699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253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Ножницы. Что ты о них знаешь?</vt:lpstr>
      <vt:lpstr>Ножницы – древние помощники человека.</vt:lpstr>
      <vt:lpstr>Слайд 3</vt:lpstr>
      <vt:lpstr>Слайд 4</vt:lpstr>
      <vt:lpstr>Слайд 5</vt:lpstr>
      <vt:lpstr>Слайд 6</vt:lpstr>
      <vt:lpstr>Ножницы – режущий инструмент.</vt:lpstr>
      <vt:lpstr>Мастер советует</vt:lpstr>
      <vt:lpstr>Секреты ножниц</vt:lpstr>
      <vt:lpstr>Уход за ножницами</vt:lpstr>
      <vt:lpstr>Слайд 11</vt:lpstr>
      <vt:lpstr>Мозаика</vt:lpstr>
      <vt:lpstr>Спасибо!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Ножницы. Что ты о них знаешь?</dc:title>
  <dc:creator>Таня</dc:creator>
  <cp:lastModifiedBy>Таня</cp:lastModifiedBy>
  <cp:revision>10</cp:revision>
  <dcterms:created xsi:type="dcterms:W3CDTF">2014-02-26T17:40:10Z</dcterms:created>
  <dcterms:modified xsi:type="dcterms:W3CDTF">2014-02-26T18:55:51Z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544509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