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handoutMaster+xml" PartName="/ppt/handoutMasters/handoutMaster1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handoutMasterIdLst>
    <p:handoutMasterId r:id="rId14"/>
  </p:handoutMasterIdLst>
  <p:sldIdLst>
    <p:sldId id="265" r:id="rId2"/>
    <p:sldId id="266" r:id="rId3"/>
    <p:sldId id="264" r:id="rId4"/>
    <p:sldId id="268" r:id="rId5"/>
    <p:sldId id="272" r:id="rId6"/>
    <p:sldId id="270" r:id="rId7"/>
    <p:sldId id="271" r:id="rId8"/>
    <p:sldId id="263" r:id="rId9"/>
    <p:sldId id="262" r:id="rId10"/>
    <p:sldId id="257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F58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120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4BB82A-543E-42E9-B6B1-7B852526655C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892C0B-01D1-4021-AF46-0F85C246B4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3CBE9-2084-474F-9B5B-0FE7B298DE71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403CC2-4470-4116-9BEA-05A76024E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C5B19-481B-414A-9FEE-6B608CDA218F}" type="datetime1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5404B-1B23-401F-8FB7-81AE5F6CD012}" type="datetime1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DE39-5BB2-426E-888E-1E7708D27348}" type="datetime1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14284-8E96-42DF-ADF5-DBDE62E0BBDD}" type="datetime1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7847-04D8-4398-A706-F2D28A1089D3}" type="datetime1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5811A-02A0-4305-9B31-786ECC428F0E}" type="datetime1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BAB8C-3CD3-4D29-9AF0-BEAA91F076B1}" type="datetime1">
              <a:rPr lang="ru-RU" smtClean="0"/>
              <a:pPr/>
              <a:t>24.02.2015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2A1C-2780-45F4-B725-98035DCE4CFD}" type="datetime1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4693-90A4-4F78-A287-46D5BD9EC2E9}" type="datetime1">
              <a:rPr lang="ru-RU" smtClean="0"/>
              <a:pPr/>
              <a:t>24.02.2015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831E9-216E-4284-8CED-7F618F16424C}" type="datetime1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EC9EBDEC-9BF7-4696-8BF6-C45EE5031761}" type="datetime1">
              <a:rPr lang="ru-RU" smtClean="0"/>
              <a:pPr/>
              <a:t>24.02.2015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7149A0-B4CA-438B-9576-9E1B1C1E81E4}" type="datetime1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dmitriy-prog.ru/ru/modelling/skirts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hyperlink" Target="http://www.liveinternet.ru/users/fox-cub77/pos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1.bp.blogspot.com/-xM6iNGe15bk/UguR4qaKRLI/AAAAAAAADxA/l0gHAFvfCGQ/s1600/jubkaszapahom3.jpg" TargetMode="External"/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4.bp.blogspot.com/-C8JaUucnvJI/UguR4HpMf-I/AAAAAAAADw4/nHtXBGcWyNM/s1600/jubkaszapahom2.jpg" TargetMode="External"/><Relationship Id="rId5" Type="http://schemas.openxmlformats.org/officeDocument/2006/relationships/image" Target="../media/image15.jpeg"/><Relationship Id="rId10" Type="http://schemas.openxmlformats.org/officeDocument/2006/relationships/image" Target="../media/image18.jpeg"/><Relationship Id="rId4" Type="http://schemas.openxmlformats.org/officeDocument/2006/relationships/hyperlink" Target="http://2.bp.blogspot.com/--CW3vpO3EQk/UguU5MjDqcI/AAAAAAAADxc/7iXqIzpTHaU/s1600/jubkaszapahom.jpg" TargetMode="External"/><Relationship Id="rId9" Type="http://schemas.openxmlformats.org/officeDocument/2006/relationships/image" Target="../media/image17.jpeg"/></Relationships>
</file>

<file path=ppt/slides/_rels/slide7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7.jpeg" Type="http://schemas.openxmlformats.org/officeDocument/2006/relationships/image"/><Relationship Id="rId4" Target="../media/image20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23.jpeg"/><Relationship Id="rId4" Type="http://schemas.openxmlformats.org/officeDocument/2006/relationships/image" Target="../media/image2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>
              <a:alphaModFix amt="0"/>
            </a:blip>
            <a:srcRect/>
            <a:tile tx="0" ty="0" sx="100000" sy="100000" flip="none" algn="tl"/>
          </a:blipFill>
          <a:ln w="76200">
            <a:prstDash val="sys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971600" y="980728"/>
            <a:ext cx="7056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МОДЕЛИРОВАНИЕ</a:t>
            </a:r>
          </a:p>
          <a:p>
            <a:pPr algn="ctr"/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ЮБКИ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file30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2708920"/>
            <a:ext cx="6341394" cy="3827896"/>
          </a:xfrm>
          <a:prstGeom prst="rect">
            <a:avLst/>
          </a:prstGeom>
          <a:ln>
            <a:solidFill>
              <a:srgbClr val="FFC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bigн.jpe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9243" y="0"/>
            <a:ext cx="1674756" cy="11967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cstate="print" r:embed="rId2">
              <a:alphaModFix amt="0"/>
            </a:blip>
            <a:srcRect/>
            <a:tile algn="tl" flip="none" sx="100000" sy="100000" tx="0" ty="0"/>
          </a:blipFill>
          <a:ln w="76200">
            <a:prstDash val="sysDash"/>
          </a:ln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12375403-Векторный-каллиграфии-виньетка-декоративное-чистопис.jpg" id="8" name="Рисунок 7"/>
          <p:cNvPicPr>
            <a:picLocks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20"/>
          <a:stretch>
            <a:fillRect/>
          </a:stretch>
        </p:blipFill>
        <p:spPr>
          <a:xfrm>
            <a:off x="323528" y="5949280"/>
            <a:ext cx="4499992" cy="104488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5536" y="260648"/>
            <a:ext cx="41764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 smtClean="0">
                <a:latin charset="0" pitchFamily="18" typeface="Times New Roman"/>
                <a:cs charset="0" pitchFamily="18" typeface="Times New Roman"/>
              </a:rPr>
              <a:t>Юбка с наклонными складками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.</a:t>
            </a:r>
          </a:p>
          <a:p>
            <a:endParaRPr dirty="0" lang="ru-RU" smtClean="0">
              <a:latin charset="0" pitchFamily="18" typeface="Times New Roman"/>
              <a:cs charset="0" pitchFamily="18" typeface="Times New Roman"/>
            </a:endParaRPr>
          </a:p>
          <a:p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Юбка прямого силуэта из тонкой трикотажной ткани. Впереди мягкие наклонные складки. Сгибы правых складок вверху закрывают сгибы левых складок. </a:t>
            </a:r>
            <a:br>
              <a:rPr dirty="0" lang="ru-RU" smtClean="0">
                <a:latin charset="0" pitchFamily="18" typeface="Times New Roman"/>
                <a:cs charset="0" pitchFamily="18" typeface="Times New Roman"/>
              </a:rPr>
            </a:b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/>
            </a:r>
            <a:br>
              <a:rPr dirty="0" lang="ru-RU" smtClean="0">
                <a:latin charset="0" pitchFamily="18" typeface="Times New Roman"/>
                <a:cs charset="0" pitchFamily="18" typeface="Times New Roman"/>
              </a:rPr>
            </a:b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/>
            </a:r>
            <a:br>
              <a:rPr dirty="0" lang="ru-RU" smtClean="0">
                <a:latin charset="0" pitchFamily="18" typeface="Times New Roman"/>
                <a:cs charset="0" pitchFamily="18" typeface="Times New Roman"/>
              </a:rPr>
            </a:b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/>
            </a:r>
            <a:br>
              <a:rPr dirty="0" lang="ru-RU" smtClean="0">
                <a:latin charset="0" pitchFamily="18" typeface="Times New Roman"/>
                <a:cs charset="0" pitchFamily="18" typeface="Times New Roman"/>
              </a:rPr>
            </a:br>
            <a:endParaRPr dirty="0" lang="ru-RU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://dmitriy-prog.ru/ru/modelling/skirts/skirt_9.png" id="3" name="Рисунок 2"/>
          <p:cNvPicPr/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404664"/>
            <a:ext cx="216024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dmitriy-prog.ru/ru/modelling/skirts/skirt_9a.png" id="4" name="Рисунок 3"/>
          <p:cNvPicPr/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755576" y="2492896"/>
            <a:ext cx="3406899" cy="3334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148064" y="3140968"/>
            <a:ext cx="32758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Красными линиями на основе намечено положение сгибов складок на лицевой стороне изделия, зелёными пунктирными линиями - на изнаночной стороне изделия. Основа раздвигается по пунктирным линиям так, чтобы середины складок при закладывании их доходили до намеченных сгибов на лицевой стороне.</a:t>
            </a:r>
            <a:endParaRPr dirty="0" lang="ru-RU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bigн.jpeg" id="6" name="Рисунок 5"/>
          <p:cNvPicPr>
            <a:picLocks noChangeAspect="1"/>
          </p:cNvPicPr>
          <p:nvPr/>
        </p:nvPicPr>
        <p:blipFill>
          <a:blip cstate="print"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68474" y="0"/>
            <a:ext cx="1775525" cy="12687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>
              <a:alphaModFix amt="0"/>
            </a:blip>
            <a:srcRect/>
            <a:tile tx="0" ty="0" sx="100000" sy="100000" flip="none" algn="tl"/>
          </a:blipFill>
          <a:ln w="76200">
            <a:prstDash val="sys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11560" y="2175248"/>
            <a:ext cx="752432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литературы: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В.В. Ермилова , Д.Ю. Ермилова “Моделирование и художественное оформление одежды” Москва, Академия 2000 г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Burda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Шитье – мое хобби. Изд-во "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Энне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Бурда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ГмбХ&amp;Ко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Д-77641,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Оффенбург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Германия.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83568" y="4005064"/>
            <a:ext cx="612642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Интернет ресурсы: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://dmitriy-prog.ru/ru/modelling/skirts.html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http://www.liveinternet.ru/users/fox-cub77/post</a:t>
            </a:r>
            <a:endParaRPr lang="ru-RU" dirty="0" smtClean="0">
              <a:solidFill>
                <a:srgbClr val="0070C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http://womanonly.ru/krasota_i_moda/moda_i_stil/jubki_origami</a:t>
            </a:r>
            <a:endParaRPr lang="ru-RU" dirty="0" smtClean="0">
              <a:solidFill>
                <a:srgbClr val="0070C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bigн.jpe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68474" y="0"/>
            <a:ext cx="1775525" cy="12687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 w="76200">
            <a:prstDash val="sysDash"/>
          </a:ln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C:\Users\Семья\Desktop\ЮБКИ\еще\Юбки оригами моделируем выкройку.jpg" id="1026" name="Picture 2"/>
          <p:cNvPicPr>
            <a:picLocks noChangeArrowheads="1" noChangeAspect="1"/>
          </p:cNvPicPr>
          <p:nvPr/>
        </p:nvPicPr>
        <p:blipFill>
          <a:blip cstate="print" r:embed="rId3"/>
          <a:srcRect r="70"/>
          <a:stretch>
            <a:fillRect/>
          </a:stretch>
        </p:blipFill>
        <p:spPr bwMode="auto">
          <a:xfrm>
            <a:off x="4572000" y="2420888"/>
            <a:ext cx="3960440" cy="3439354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306405" y="376590"/>
            <a:ext cx="30342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pPr algn="just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ru-RU" normalizeH="0" smtClean="0" strike="noStrike" u="none">
                <a:ln>
                  <a:noFill/>
                </a:ln>
                <a:solidFill>
                  <a:srgbClr val="212425"/>
                </a:solidFill>
                <a:effectLst/>
                <a:latin charset="0" pitchFamily="34" typeface="Arial"/>
                <a:ea charset="0" pitchFamily="34" typeface="Calibri"/>
                <a:cs charset="0" pitchFamily="34" typeface="Arial"/>
              </a:rPr>
              <a:t>Юбка оригами с запахом</a:t>
            </a:r>
            <a:endParaRPr b="1"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23257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dirty="0" lang="ru-RU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Юбка оригами: выкройки и уроки моделирования" id="1028" name="Рисунок 41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683568" y="2204864"/>
            <a:ext cx="3600401" cy="297203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611560" y="991180"/>
            <a:ext cx="69127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just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ru-RU" normalizeH="0" smtClean="0" strike="noStrike" u="none">
                <a:ln>
                  <a:noFill/>
                </a:ln>
                <a:solidFill>
                  <a:srgbClr val="212425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Юбка оригами, как и поделки, сложенные из бумаги, имеет четкую лаконичную форму и строгие прямые линии. Разработайте собственную оригинальную выкройку юбки оригами и будьте всегда в центре внимания!</a:t>
            </a:r>
            <a:endParaRPr b="0"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539552" y="5990510"/>
            <a:ext cx="7343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just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aseline="0" cap="none" dirty="0" i="0" kumimoji="0" lang="ru-RU" normalizeH="0" smtClean="0" strike="noStrike" u="none">
                <a:ln>
                  <a:noFill/>
                </a:ln>
                <a:solidFill>
                  <a:srgbClr val="212425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Для юбки оригами не нужны сложные выкройки. Возьмите подходящую по размеру выкройку прямой юбки и моделируйте ее. </a:t>
            </a:r>
            <a:endParaRPr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bigн.jpeg" id="8" name="Рисунок 7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68474" y="0"/>
            <a:ext cx="1775525" cy="12687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 w="76200">
            <a:prstDash val="sysDash"/>
          </a:ln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C:\Users\Семья\Desktop\ЮБКИ\еще\Юбки оригами - выкройка - с фалдами.jpg" id="2051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549976" y="3284984"/>
            <a:ext cx="6594024" cy="3333017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835696" y="280973"/>
            <a:ext cx="7919864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ru-RU" normalizeH="0" smtClean="0" strike="noStrike" u="none">
                <a:ln>
                  <a:noFill/>
                </a:ln>
                <a:solidFill>
                  <a:srgbClr val="212425"/>
                </a:solidFill>
                <a:effectLst/>
                <a:latin charset="0" pitchFamily="34" typeface="Tahoma"/>
                <a:ea charset="0" pitchFamily="18" typeface="Times New Roman"/>
                <a:cs charset="0" pitchFamily="34" typeface="Tahoma"/>
              </a:rPr>
              <a:t>Юбка с фалдами</a:t>
            </a:r>
            <a:endParaRPr b="1"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ea charset="0" pitchFamily="18" typeface="Times New Roman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1"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3059832" y="1233047"/>
            <a:ext cx="568863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just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ru-RU" normalizeH="0" smtClean="0" strike="noStrike" u="none">
                <a:ln>
                  <a:noFill/>
                </a:ln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Простая юбка превращается в юбку оригами, если к ней пришить несколько декоративных деталей. </a:t>
            </a:r>
            <a:r>
              <a:rPr b="0" baseline="0" cap="none" dirty="0" i="0" kumimoji="0" lang="ru-RU" normalizeH="0" smtClean="0" strike="noStrike" u="none">
                <a:ln>
                  <a:noFill/>
                </a:ln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Чтобы смоделировать фалды, наметьте расположение краев и сгибов непосредственно на выкройках переда и спинки. Разверните выкройку по сгибу и совместите края вытачек, срезав излишки по пунктирной линии.</a:t>
            </a:r>
            <a:endParaRPr b="0" baseline="0" cap="none" dirty="0" i="0" kumimoji="0" lang="ru-RU" normalizeH="0" smtClean="0" strike="noStrike" u="none">
              <a:ln>
                <a:noFill/>
              </a:ln>
              <a:effectLst/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7812360" y="6480778"/>
            <a:ext cx="133164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0" compatLnSpc="1" lIns="91440" numCol="1" rIns="91440" rtlCol="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dirty="0" i="0" kumimoji="0" lang="ru-RU" normalizeH="0" smtClean="0" strike="noStrike" sz="1000" u="none">
              <a:ln>
                <a:noFill/>
              </a:ln>
              <a:solidFill>
                <a:srgbClr val="212425"/>
              </a:solidFill>
              <a:effectLst/>
              <a:latin charset="0" pitchFamily="34" typeface="Tahoma"/>
              <a:ea charset="0" pitchFamily="18" typeface="Times New Roman"/>
              <a:cs charset="0" pitchFamily="34" typeface="Tahoma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4499992" y="2348880"/>
            <a:ext cx="1296144" cy="72008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0" compatLnSpc="1" lIns="91440" numCol="1" rIns="91440" rtlCol="0" tIns="45720" vert="horz" wrap="non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dirty="0" i="0" kumimoji="0" lang="ru-RU" normalizeH="0" smtClean="0" strike="noStrike" sz="1000" u="none">
              <a:ln>
                <a:noFill/>
              </a:ln>
              <a:solidFill>
                <a:srgbClr val="212425"/>
              </a:solidFill>
              <a:effectLst/>
              <a:latin charset="0" pitchFamily="34" typeface="Tahoma"/>
              <a:ea charset="0" pitchFamily="18" typeface="Times New Roman"/>
              <a:cs charset="0" pitchFamily="34" typeface="Tahoma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6084168" y="2564904"/>
            <a:ext cx="1800200" cy="165618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0" compatLnSpc="1" lIns="91440" numCol="1" rIns="91440" rtlCol="0" tIns="45720" vert="horz" wrap="non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dirty="0" i="0" kumimoji="0" lang="ru-RU" normalizeH="0" smtClean="0" strike="noStrike" sz="1000" u="none">
              <a:ln>
                <a:noFill/>
              </a:ln>
              <a:solidFill>
                <a:srgbClr val="212425"/>
              </a:solidFill>
              <a:effectLst/>
              <a:latin charset="0" pitchFamily="34" typeface="Tahoma"/>
              <a:ea charset="0" pitchFamily="18" typeface="Times New Roman"/>
              <a:cs charset="0" pitchFamily="34" typeface="Tahoma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4211960" y="2420888"/>
            <a:ext cx="1080120" cy="64807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0" compatLnSpc="1" lIns="91440" numCol="1" rIns="91440" rtlCol="0" tIns="45720" vert="horz" wrap="non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dirty="0" i="0" kumimoji="0" lang="ru-RU" normalizeH="0" smtClean="0" strike="noStrike" sz="1000" u="none">
              <a:ln>
                <a:noFill/>
              </a:ln>
              <a:solidFill>
                <a:srgbClr val="212425"/>
              </a:solidFill>
              <a:effectLst/>
              <a:latin charset="0" pitchFamily="34" typeface="Tahoma"/>
              <a:ea charset="0" pitchFamily="18" typeface="Times New Roman"/>
              <a:cs charset="0" pitchFamily="34" typeface="Tahoma"/>
            </a:endParaRPr>
          </a:p>
        </p:txBody>
      </p:sp>
      <p:pic>
        <p:nvPicPr>
          <p:cNvPr descr="C:\Users\Семья\Desktop\ЮБКИ\еще\Юбки оригами с фалдами.jpg" id="2050" name="Picture 2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6"/>
          <a:stretch>
            <a:fillRect/>
          </a:stretch>
        </p:blipFill>
        <p:spPr bwMode="auto">
          <a:xfrm>
            <a:off x="179512" y="980728"/>
            <a:ext cx="2821056" cy="280831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</p:pic>
      <p:pic>
        <p:nvPicPr>
          <p:cNvPr descr="bigн.jpeg" id="13" name="Рисунок 12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68474" y="0"/>
            <a:ext cx="1775525" cy="12687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 w="76200">
            <a:prstDash val="sysDash"/>
          </a:ln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C:\Users\Семья\Desktop\ЮБКИ\еще\Юбки оригами со встречными складками.jpg" id="4099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51520" y="1988840"/>
            <a:ext cx="3909881" cy="2016224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95536" y="769639"/>
            <a:ext cx="554461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just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aseline="0" cap="none" dirty="0" i="0" kumimoji="0" lang="ru-RU" normalizeH="0" smtClean="0" strike="noStrike" u="none">
                <a:ln>
                  <a:noFill/>
                </a:ln>
                <a:solidFill>
                  <a:srgbClr val="212425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Моделирование юбки со складками открывает больше простора фантазии. Четко заглаженные складки будут производить модный эффект оригами. </a:t>
            </a:r>
            <a:endParaRPr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ea charset="0" pitchFamily="18" typeface="Times New Roman"/>
              <a:cs charset="0" pitchFamily="18" typeface="Times New Roman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51520" y="291426"/>
            <a:ext cx="6300192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ru-RU" normalizeH="0" smtClean="0" strike="noStrike" u="none">
                <a:ln>
                  <a:noFill/>
                </a:ln>
                <a:solidFill>
                  <a:srgbClr val="212425"/>
                </a:solidFill>
                <a:effectLst/>
                <a:latin charset="0" pitchFamily="34" typeface="Tahoma"/>
                <a:ea charset="0" pitchFamily="18" typeface="Times New Roman"/>
                <a:cs charset="0" pitchFamily="34" typeface="Tahoma"/>
              </a:rPr>
              <a:t>Юбка оригами со складками</a:t>
            </a:r>
            <a:endParaRPr b="1"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ea charset="0" pitchFamily="18" typeface="Times New Roman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1"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pic>
        <p:nvPicPr>
          <p:cNvPr descr="C:\Users\Семья\Desktop\ЮБКИ\еще\Юбки оригами - выкройка  - со встречными складками.jpg" id="4098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3707904" y="3612708"/>
            <a:ext cx="5040560" cy="32452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3968" y="177281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fontAlgn="base" hangingPunct="0" lvl="0">
              <a:spcBef>
                <a:spcPct val="0"/>
              </a:spcBef>
              <a:spcAft>
                <a:spcPct val="0"/>
              </a:spcAft>
            </a:pPr>
            <a:r>
              <a:rPr dirty="0" lang="ru-RU" smtClean="0">
                <a:solidFill>
                  <a:srgbClr val="212425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Отрежьте верхние 5—8 см на кокетку или моделируйте всю выкройку. На выкройке переда и спинки разметьте расположение складок: 1, 2, 5, 7, — сколько угодно. Складки могут быть встречными и располагаться внахлест. </a:t>
            </a:r>
            <a:endParaRPr dirty="0" lang="ru-RU" smtClean="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bigн.jpeg" id="9" name="Рисунок 8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68474" y="0"/>
            <a:ext cx="1775525" cy="12687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cstate="print" r:embed="rId2">
              <a:alphaModFix amt="0"/>
            </a:blip>
            <a:srcRect/>
            <a:tile algn="tl" flip="none" sx="100000" sy="100000" tx="0" ty="0"/>
          </a:blipFill>
          <a:ln w="76200">
            <a:prstDash val="sysDash"/>
          </a:ln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C:\Users\Семья\Desktop\ЮБКИ\еще\4836ec173703.jpg" id="8194" name="Picture 2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b="181"/>
          <a:stretch>
            <a:fillRect/>
          </a:stretch>
        </p:blipFill>
        <p:spPr bwMode="auto">
          <a:xfrm>
            <a:off x="539552" y="1268760"/>
            <a:ext cx="2304256" cy="4370141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</p:pic>
      <p:pic>
        <p:nvPicPr>
          <p:cNvPr descr="C:\Users\Семья\Desktop\ЮБКИ\еще\697d4656bc14.jpg" id="8195" name="Picture 3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3275856" y="2708920"/>
            <a:ext cx="5293634" cy="331236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5536" y="260648"/>
            <a:ext cx="5328592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>
                <a:latin charset="0" pitchFamily="34" typeface="Arial"/>
                <a:cs charset="0" pitchFamily="34" typeface="Arial"/>
              </a:rPr>
              <a:t>Юбка с драпировкой</a:t>
            </a:r>
            <a:endParaRPr b="1" dirty="0" lang="ru-RU">
              <a:latin charset="0" pitchFamily="34" typeface="Arial"/>
              <a:cs charset="0" pitchFamily="34"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836712"/>
            <a:ext cx="37444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Юбка прямая, с асимметричной драпировкой. Линия талии оформлена притачным поясом. Застежка на молнии в левом боковом шве.</a:t>
            </a:r>
            <a:endParaRPr dirty="0" lang="ru-RU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bigн.jpeg" id="6" name="Рисунок 5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68474" y="0"/>
            <a:ext cx="1775525" cy="12687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>
              <a:alphaModFix amt="0"/>
            </a:blip>
            <a:srcRect/>
            <a:tile tx="0" ty="0" sx="100000" sy="100000" flip="none" algn="tl"/>
          </a:blipFill>
          <a:ln w="76200">
            <a:prstDash val="sys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0" name="Picture 2" descr="C:\Users\Семья\Desktop\ЮБКИ\еще\jubkaszapahom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764704"/>
            <a:ext cx="2167012" cy="3456384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 descr="http://2.bp.blogspot.com/--CW3vpO3EQk/UguU5MjDqcI/AAAAAAAADxc/7iXqIzpTHaU/s1600/jubkaszapahom.jpg">
            <a:hlinkClick r:id="rId4" tgtFrame="&quot;_blank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2276872"/>
            <a:ext cx="302433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627784" y="764704"/>
            <a:ext cx="5652120" cy="1477328"/>
          </a:xfrm>
          <a:prstGeom prst="rect">
            <a:avLst/>
          </a:prstGeom>
          <a:blipFill dpi="0" rotWithShape="1">
            <a:blip r:embed="rId2" cstate="print">
              <a:alphaModFix amt="0"/>
            </a:blip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Юбка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моделируется с драпировкой из пяти складок, запахом и цельнокроеным воланом. Запах доходит до рельефной линии на противоположной стороне юбки или, при желании запах может доходить до бокового шва. Длина такой юбки может быть разной.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4.bp.blogspot.com/-C8JaUucnvJI/UguR4HpMf-I/AAAAAAAADw4/nHtXBGcWyNM/s1600/jubkaszapahom2.jpg">
            <a:hlinkClick r:id="rId6" tgtFrame="&quot;_blank&quot;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3933056"/>
            <a:ext cx="3101330" cy="267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1.bp.blogspot.com/-xM6iNGe15bk/UguR4qaKRLI/AAAAAAAADxA/l0gHAFvfCGQ/s1600/jubkaszapahom3.jpg">
            <a:hlinkClick r:id="rId8" tgtFrame="&quot;_blank&quot;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15616" y="4509120"/>
            <a:ext cx="1440160" cy="2083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593383" y="188640"/>
            <a:ext cx="3576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Юбка с драпировкой и воланом.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bigн.jpe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1551" y="0"/>
            <a:ext cx="1372448" cy="98072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>
              <a:alphaModFix amt="0"/>
            </a:blip>
            <a:srcRect/>
            <a:tile tx="0" ty="0" sx="100000" sy="100000" flip="none" algn="tl"/>
          </a:blipFill>
          <a:ln w="76200">
            <a:prstDash val="sys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http://dmitriy-prog.ru/ru/modelling/skirts/skirt_1.pn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1700808"/>
            <a:ext cx="3240360" cy="2880320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 descr="http://dmitriy-prog.ru/ru/modelling/skirts/skirt_1a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060848"/>
            <a:ext cx="4439394" cy="3222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79512" y="692696"/>
            <a:ext cx="71287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Юбка из мягкой, струящейся ткани, плотно облегающей фигуру по линии бёдер и расширенная внизу. Застёжка на пуговицы.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5373216"/>
            <a:ext cx="8136904" cy="923330"/>
          </a:xfrm>
          <a:prstGeom prst="rect">
            <a:avLst/>
          </a:prstGeom>
          <a:blipFill dpi="0" rotWithShape="1">
            <a:blip r:embed="rId2" cstate="print">
              <a:alphaModFix amt="0"/>
            </a:blip>
            <a:srcRect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Модель разработана на основе прямой юбки. Наклонный подрез расположен так, чтобы на спинке его центр проходил по линии бёдер. Нижняя часть лекала юбки разрезается и раздвигается на величину желаемого расширения.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260648"/>
            <a:ext cx="48245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ЮБКА С ВОЛАНОМ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bigн.jpe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68474" y="0"/>
            <a:ext cx="1775525" cy="12687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>
              <a:alphaModFix amt="0"/>
            </a:blip>
            <a:srcRect/>
            <a:tile tx="0" ty="0" sx="100000" sy="100000" flip="none" algn="tl"/>
          </a:blipFill>
          <a:ln w="76200">
            <a:prstDash val="sys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148064" y="2924944"/>
          <a:ext cx="3744416" cy="3220212"/>
        </p:xfrm>
        <a:graphic>
          <a:graphicData uri="http://schemas.openxmlformats.org/drawingml/2006/table">
            <a:tbl>
              <a:tblPr/>
              <a:tblGrid>
                <a:gridCol w="3744416"/>
              </a:tblGrid>
              <a:tr h="15121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спинке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талиевая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вытачка повёрнута в сторону бокового среза, а затем закрыта, открыта в фигурном подрезе. Диаметр внутреннего круга волана равен расстоянию отрезка АBС умноженного на 2 и разделённое на 3,14.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d=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(2*ABC)/3,14 см.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0" marR="190500" marT="190500" marB="190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blipFill dpi="0" rotWithShape="1">
                      <a:blip r:embed="rId2">
                        <a:alphaModFix amt="0"/>
                      </a:blip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4" name="Рисунок 3" descr="http://dmitriy-prog.ru/ru/modelling/skirts/skirt_6.pn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548680"/>
            <a:ext cx="2592288" cy="2448272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 descr="http://dmitriy-prog.ru/ru/modelling/skirts/skirt_6a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140968"/>
            <a:ext cx="4478263" cy="3323456"/>
          </a:xfrm>
          <a:prstGeom prst="rect">
            <a:avLst/>
          </a:prstGeom>
          <a:blipFill dpi="0" rotWithShape="1">
            <a:blip r:embed="rId5" cstate="print">
              <a:alphaModFix amt="67000"/>
            </a:blip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332656"/>
            <a:ext cx="38884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Юбка с воланом и подрезами</a:t>
            </a:r>
            <a:r>
              <a:rPr lang="ru-RU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endParaRPr lang="ru-RU" b="1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Юбка</a:t>
            </a:r>
            <a:r>
              <a:rPr lang="ru-RU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плотно облегает фигуру. Впереди вытачки с наклоном в сторону бокового шва. Сзади фигурный подрез, в который втачан волан и расклешённый клин. </a:t>
            </a:r>
            <a:b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bigн.jpe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68474" y="0"/>
            <a:ext cx="1775525" cy="12687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>
              <a:alphaModFix amt="0"/>
            </a:blip>
            <a:srcRect/>
            <a:tile tx="0" ty="0" sx="100000" sy="100000" flip="none" algn="tl"/>
          </a:blipFill>
          <a:ln w="76200">
            <a:prstDash val="sys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60032" y="3140968"/>
            <a:ext cx="37079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Модель разработана на основе прямой юбки. Перёд и спинка заужены по боковым срезам на 3 см. На передней половинке намечено место положения мягких складок, закрыты талевые вытачки. По намеченным линиям раздвинуты детали переда для припусков на мягкие складки.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dmitriy-prog.ru/ru/modelling/skirts/skirt_10.pn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1052736"/>
            <a:ext cx="3312368" cy="208823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 descr="http://dmitriy-prog.ru/ru/modelling/skirts/skirt_10b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852936"/>
            <a:ext cx="396044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332656"/>
            <a:ext cx="39604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Юбка с мягкими складками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Юбка из трикотажной ткани плотно облегающая фигуру зауженная к низу. Перёд юбки на подкладке. Наклонные мягкие складки закреплены по центру под сгибом за подкладку.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bigн.jpe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0013" y="0"/>
            <a:ext cx="1573986" cy="112474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304</TotalTime>
  <Words>419</Words>
  <Application>Microsoft Office PowerPoint</Application>
  <PresentationFormat>Экран (4:3)</PresentationFormat>
  <Paragraphs>38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Модульная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13</dc:creator>
  <cp:lastModifiedBy>Семья</cp:lastModifiedBy>
  <cp:revision>39</cp:revision>
  <dcterms:created xsi:type="dcterms:W3CDTF">2015-01-25T05:49:38Z</dcterms:created>
  <dcterms:modified xsi:type="dcterms:W3CDTF">2015-02-24T16:30:34Z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437260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