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D8425-DD57-4230-9F38-0A4D6BE9D5A9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FF2F8-10F7-4853-9128-531E52B6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304256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7030A0"/>
                </a:solidFill>
              </a:rPr>
              <a:t/>
            </a:r>
            <a:br>
              <a:rPr lang="ru-RU" sz="5300" b="1" dirty="0" smtClean="0">
                <a:solidFill>
                  <a:srgbClr val="7030A0"/>
                </a:solidFill>
              </a:rPr>
            </a:br>
            <a:r>
              <a:rPr lang="ru-RU" sz="5300" b="1" dirty="0" smtClean="0">
                <a:solidFill>
                  <a:srgbClr val="7030A0"/>
                </a:solidFill>
              </a:rPr>
              <a:t/>
            </a:r>
            <a:br>
              <a:rPr lang="ru-RU" sz="5300" b="1" dirty="0" smtClean="0">
                <a:solidFill>
                  <a:srgbClr val="7030A0"/>
                </a:solidFill>
              </a:rPr>
            </a:br>
            <a:r>
              <a:rPr lang="ru-RU" sz="5300" b="1" dirty="0" smtClean="0">
                <a:solidFill>
                  <a:srgbClr val="7030A0"/>
                </a:solidFill>
              </a:rPr>
              <a:t>Мастер-класс по технологии</a:t>
            </a: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Кусудама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или как сделать из бумаги цветочный шарик своими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руками</a:t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293096"/>
            <a:ext cx="7776864" cy="18722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Учитель начальных классов и руководитель ШМО МБОУ «СОШ№2 </a:t>
            </a:r>
            <a:r>
              <a:rPr lang="ru-RU" sz="2800" dirty="0" err="1" smtClean="0">
                <a:solidFill>
                  <a:srgbClr val="FF0000"/>
                </a:solidFill>
              </a:rPr>
              <a:t>п.г.т.Актюбинский</a:t>
            </a:r>
            <a:r>
              <a:rPr lang="ru-RU" sz="2800" dirty="0" smtClean="0">
                <a:solidFill>
                  <a:srgbClr val="FF0000"/>
                </a:solidFill>
              </a:rPr>
              <a:t>»</a:t>
            </a:r>
          </a:p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Музафарова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Фания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Радамисовна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5865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188640"/>
            <a:ext cx="842493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Теперь начнем склеивать цветки. Первый и второй цветок приклеивается за 1 лепесток, 3 цветочек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клеим за 3 лепестка. Приклеиваем и держим некоторое время, пока клей не подсохнет.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Склейте 6 цветков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одна часть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кусудамы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717032"/>
            <a:ext cx="554461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528" y="332656"/>
            <a:ext cx="85689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Отрежьте нитку, сложите вдвое и закрепите несколько бусин.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568863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486916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Приклейте веревочку с бусинками к одной части </a:t>
            </a:r>
            <a:r>
              <a:rPr lang="ru-RU" sz="3200" b="1" dirty="0" err="1"/>
              <a:t>кусудамы</a:t>
            </a:r>
            <a:r>
              <a:rPr lang="ru-RU" sz="3200" b="1" dirty="0"/>
              <a:t>, затем склейте обе части вместе. Готово!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2493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9456" y="188640"/>
            <a:ext cx="66650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Работы моих детей</a:t>
            </a:r>
            <a:endParaRPr lang="ru-RU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E:\P1020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97360"/>
            <a:ext cx="7680853" cy="5760640"/>
          </a:xfrm>
          <a:prstGeom prst="rect">
            <a:avLst/>
          </a:prstGeom>
          <a:noFill/>
        </p:spPr>
      </p:pic>
      <p:pic>
        <p:nvPicPr>
          <p:cNvPr id="1027" name="Picture 3" descr="E:\P1020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097360"/>
            <a:ext cx="7680853" cy="5760640"/>
          </a:xfrm>
          <a:prstGeom prst="rect">
            <a:avLst/>
          </a:prstGeom>
          <a:noFill/>
        </p:spPr>
      </p:pic>
      <p:pic>
        <p:nvPicPr>
          <p:cNvPr id="1028" name="Picture 4" descr="E:\P1020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097360"/>
            <a:ext cx="7680853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P1020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5244074" cy="3933056"/>
          </a:xfrm>
          <a:prstGeom prst="rect">
            <a:avLst/>
          </a:prstGeom>
          <a:noFill/>
        </p:spPr>
      </p:pic>
      <p:pic>
        <p:nvPicPr>
          <p:cNvPr id="2053" name="Picture 5" descr="E:\P1020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696" y="2629272"/>
            <a:ext cx="5638304" cy="42287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3529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Что такое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кусудама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r>
              <a:rPr lang="ru-RU" sz="2800" dirty="0" smtClean="0"/>
              <a:t>Само слово представляет собой комбинацию двух японских слов: </a:t>
            </a:r>
            <a:r>
              <a:rPr lang="ru-RU" sz="2800" dirty="0" err="1" smtClean="0"/>
              <a:t>кусури</a:t>
            </a:r>
            <a:r>
              <a:rPr lang="ru-RU" sz="2800" dirty="0" smtClean="0"/>
              <a:t> (лекарство) и </a:t>
            </a:r>
            <a:r>
              <a:rPr lang="ru-RU" sz="2800" dirty="0" err="1" smtClean="0"/>
              <a:t>тама</a:t>
            </a:r>
            <a:r>
              <a:rPr lang="ru-RU" sz="2800" dirty="0" smtClean="0"/>
              <a:t> (шар). Дословно – лекарственный шар…</a:t>
            </a:r>
          </a:p>
          <a:p>
            <a:r>
              <a:rPr lang="ru-RU" sz="2800" dirty="0" smtClean="0"/>
              <a:t>В настоящее время </a:t>
            </a:r>
            <a:r>
              <a:rPr lang="ru-RU" sz="2800" dirty="0" err="1" smtClean="0"/>
              <a:t>кусудама</a:t>
            </a:r>
            <a:r>
              <a:rPr lang="ru-RU" sz="2800" dirty="0" smtClean="0"/>
              <a:t> – это искусство создания шаров  из множества одинаковых модулей, похожих на цветы. Получается такой интересный букетик из оригинальных цветов, который не стыдно подарить.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Схемы – самое главное. Без них не обойтись. </a:t>
            </a:r>
          </a:p>
          <a:p>
            <a:endParaRPr lang="ru-RU" sz="2800" dirty="0" smtClean="0"/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Приятного складывания и ровной бумаги!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425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50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375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299281"/>
            <a:ext cx="84249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 п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онадобится: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Цветная бумага, квадратики 7*7 см;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Ножницы;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Клей.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каждый цветок потребуется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лепесточков, всего 60 штук,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иначе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12 цветочков.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632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этап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5608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77686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этап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70485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этап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84887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48883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этап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210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Мастер-класс по технологии  Кусудама, или как сделать из бумаги цветочный шарик своими руками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Кусудама, или как сделать из бумаги цветочный шарик своими руками</dc:title>
  <dc:creator>Фания  Радамисовна</dc:creator>
  <cp:lastModifiedBy>Розалия</cp:lastModifiedBy>
  <cp:revision>7</cp:revision>
  <dcterms:created xsi:type="dcterms:W3CDTF">2012-04-25T15:31:32Z</dcterms:created>
  <dcterms:modified xsi:type="dcterms:W3CDTF">2012-04-26T04:20:55Z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427610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