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5" r:id="rId5"/>
    <p:sldId id="275" r:id="rId6"/>
    <p:sldId id="277" r:id="rId7"/>
    <p:sldId id="264" r:id="rId8"/>
    <p:sldId id="276" r:id="rId9"/>
    <p:sldId id="266" r:id="rId10"/>
    <p:sldId id="267" r:id="rId11"/>
    <p:sldId id="282" r:id="rId12"/>
    <p:sldId id="262" r:id="rId13"/>
    <p:sldId id="260" r:id="rId14"/>
    <p:sldId id="261" r:id="rId15"/>
    <p:sldId id="271" r:id="rId16"/>
    <p:sldId id="283" r:id="rId17"/>
    <p:sldId id="284" r:id="rId18"/>
    <p:sldId id="263" r:id="rId19"/>
    <p:sldId id="270" r:id="rId20"/>
    <p:sldId id="272" r:id="rId21"/>
    <p:sldId id="279" r:id="rId22"/>
    <p:sldId id="278" r:id="rId23"/>
    <p:sldId id="268" r:id="rId24"/>
    <p:sldId id="269" r:id="rId25"/>
    <p:sldId id="273" r:id="rId26"/>
    <p:sldId id="280" r:id="rId27"/>
    <p:sldId id="281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477FE5-B5B6-4B49-87AC-C4696F770267}" type="datetimeFigureOut">
              <a:rPr lang="ru-RU" smtClean="0"/>
              <a:pPr/>
              <a:t>19.11.2014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2D8AE46-0FF3-44A8-81E8-FFA5306A6C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7" Target="../media/image39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8.jpeg" Type="http://schemas.openxmlformats.org/officeDocument/2006/relationships/image"/><Relationship Id="rId5" Target="../media/image37.jpe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8" Target="../media/image46.jpeg" Type="http://schemas.openxmlformats.org/officeDocument/2006/relationships/image"/><Relationship Id="rId3" Target="../media/image41.jpeg" Type="http://schemas.openxmlformats.org/officeDocument/2006/relationships/image"/><Relationship Id="rId7" Target="../media/image45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4.jpeg" Type="http://schemas.openxmlformats.org/officeDocument/2006/relationships/image"/><Relationship Id="rId5" Target="../media/image4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2" Target="../media/image4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1.jpeg" Type="http://schemas.openxmlformats.org/officeDocument/2006/relationships/image"/><Relationship Id="rId5" Target="../media/image50.jpeg" Type="http://schemas.openxmlformats.org/officeDocument/2006/relationships/image"/><Relationship Id="rId4" Target="../media/image49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6.jpeg" Type="http://schemas.openxmlformats.org/officeDocument/2006/relationships/image"/><Relationship Id="rId5" Target="../media/image55.jpeg" Type="http://schemas.openxmlformats.org/officeDocument/2006/relationships/image"/><Relationship Id="rId4" Target="../media/image54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58.jpeg" Type="http://schemas.openxmlformats.org/officeDocument/2006/relationships/image"/><Relationship Id="rId2" Target="../media/image5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1.jpeg" Type="http://schemas.openxmlformats.org/officeDocument/2006/relationships/image"/><Relationship Id="rId5" Target="../media/image60.jpeg" Type="http://schemas.openxmlformats.org/officeDocument/2006/relationships/image"/><Relationship Id="rId4" Target="../media/image59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8" Target="../media/image70.jpeg" Type="http://schemas.openxmlformats.org/officeDocument/2006/relationships/image"/><Relationship Id="rId3" Target="../media/image65.jpeg" Type="http://schemas.openxmlformats.org/officeDocument/2006/relationships/image"/><Relationship Id="rId7" Target="../media/image69.jpeg" Type="http://schemas.openxmlformats.org/officeDocument/2006/relationships/image"/><Relationship Id="rId2" Target="../media/image6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8.jpeg" Type="http://schemas.openxmlformats.org/officeDocument/2006/relationships/image"/><Relationship Id="rId5" Target="../media/image67.jpeg" Type="http://schemas.openxmlformats.org/officeDocument/2006/relationships/image"/><Relationship Id="rId4" Target="../media/image66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2" Target="../media/image7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3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8" Target="../media/image80.jpeg" Type="http://schemas.openxmlformats.org/officeDocument/2006/relationships/image"/><Relationship Id="rId3" Target="../media/image75.jpeg" Type="http://schemas.openxmlformats.org/officeDocument/2006/relationships/image"/><Relationship Id="rId7" Target="../media/image79.jpeg" Type="http://schemas.openxmlformats.org/officeDocument/2006/relationships/image"/><Relationship Id="rId2" Target="../media/image7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78.jpeg" Type="http://schemas.openxmlformats.org/officeDocument/2006/relationships/image"/><Relationship Id="rId11" Target="../media/image83.jpeg" Type="http://schemas.openxmlformats.org/officeDocument/2006/relationships/image"/><Relationship Id="rId5" Target="../media/image77.jpeg" Type="http://schemas.openxmlformats.org/officeDocument/2006/relationships/image"/><Relationship Id="rId10" Target="../media/image82.jpeg" Type="http://schemas.openxmlformats.org/officeDocument/2006/relationships/image"/><Relationship Id="rId4" Target="../media/image76.jpeg" Type="http://schemas.openxmlformats.org/officeDocument/2006/relationships/image"/><Relationship Id="rId9" Target="../media/image81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8" Target="../media/image90.jpeg" Type="http://schemas.openxmlformats.org/officeDocument/2006/relationships/image"/><Relationship Id="rId3" Target="../media/image85.jpeg" Type="http://schemas.openxmlformats.org/officeDocument/2006/relationships/image"/><Relationship Id="rId7" Target="../media/image89.jpeg" Type="http://schemas.openxmlformats.org/officeDocument/2006/relationships/image"/><Relationship Id="rId2" Target="../media/image8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88.jpeg" Type="http://schemas.openxmlformats.org/officeDocument/2006/relationships/image"/><Relationship Id="rId5" Target="../media/image87.jpeg" Type="http://schemas.openxmlformats.org/officeDocument/2006/relationships/image"/><Relationship Id="rId4" Target="../media/image86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93.jpeg" Type="http://schemas.openxmlformats.org/officeDocument/2006/relationships/image"/><Relationship Id="rId2" Target="../media/image9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4.jpe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96.jpeg" Type="http://schemas.openxmlformats.org/officeDocument/2006/relationships/image"/><Relationship Id="rId2" Target="../media/image9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98.jpeg" Type="http://schemas.openxmlformats.org/officeDocument/2006/relationships/image"/><Relationship Id="rId2" Target="../media/image9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Georgia" pitchFamily="18" charset="0"/>
              </a:rPr>
              <a:t>Кумиры современной моды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143116"/>
            <a:ext cx="778674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Denis </a:t>
            </a:r>
            <a:r>
              <a:rPr lang="en-US" sz="10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Simachev</a:t>
            </a:r>
            <a:endParaRPr lang="ru-RU" sz="10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Подготовила:  учитель профессионально-трудового обучения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Февралева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елена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Александровна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8" name="Picture 12" descr="Коллекция Дениса Симач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5816" cy="4373724"/>
          </a:xfrm>
          <a:prstGeom prst="rect">
            <a:avLst/>
          </a:prstGeom>
          <a:noFill/>
        </p:spPr>
      </p:pic>
      <p:pic>
        <p:nvPicPr>
          <p:cNvPr id="8" name="Picture 14" descr="Коллекция Дениса Симаче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0"/>
            <a:ext cx="2699792" cy="4049688"/>
          </a:xfrm>
          <a:prstGeom prst="rect">
            <a:avLst/>
          </a:prstGeom>
          <a:noFill/>
        </p:spPr>
      </p:pic>
      <p:pic>
        <p:nvPicPr>
          <p:cNvPr id="9" name="Picture 8" descr="Коллекция Дениса Симач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420888"/>
            <a:ext cx="2952328" cy="4428492"/>
          </a:xfrm>
          <a:prstGeom prst="rect">
            <a:avLst/>
          </a:prstGeom>
          <a:noFill/>
        </p:spPr>
      </p:pic>
      <p:pic>
        <p:nvPicPr>
          <p:cNvPr id="24584" name="Picture 8" descr="Коллекция Дениса Симаче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429508"/>
            <a:ext cx="2952328" cy="4428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оллекция Дениса Симач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908720"/>
            <a:ext cx="3240360" cy="4860540"/>
          </a:xfrm>
          <a:prstGeom prst="rect">
            <a:avLst/>
          </a:prstGeom>
          <a:noFill/>
        </p:spPr>
      </p:pic>
      <p:pic>
        <p:nvPicPr>
          <p:cNvPr id="3" name="Picture 4" descr="Коллекция Дениса Симаче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75856" cy="4913784"/>
          </a:xfrm>
          <a:prstGeom prst="rect">
            <a:avLst/>
          </a:prstGeom>
          <a:noFill/>
        </p:spPr>
      </p:pic>
      <p:pic>
        <p:nvPicPr>
          <p:cNvPr id="4" name="Picture 6" descr="Коллекция Дениса Симач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160240"/>
            <a:ext cx="3131840" cy="4697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eal-fashion.ru/userfiles/211840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03500"/>
            <a:ext cx="3384376" cy="383562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35322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400" dirty="0" smtClean="0">
                <a:latin typeface="Georgia" pitchFamily="18" charset="0"/>
              </a:rPr>
              <a:t>Новая </a:t>
            </a:r>
            <a:r>
              <a:rPr lang="ru-RU" sz="2400" dirty="0">
                <a:latin typeface="Georgia" pitchFamily="18" charset="0"/>
              </a:rPr>
              <a:t>коллекция марки Denis Simachev, посвященная суровой русской зиме, продемонстрирует сложнейший крой и при этом элегантную лаконичность силуэтов. Плюс - нестандартность стилевых решений, использование ручной работы и постоянное совершенствование технологий производства.</a:t>
            </a: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852936"/>
            <a:ext cx="1296144" cy="382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 descr="DENIS SIMACHЁV осень-зима 2007-2008 BANG BANG (http://www.denissimachev.com/IE/collection_m_ss_07.htm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780928"/>
            <a:ext cx="3491880" cy="38922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5741" y="1285860"/>
            <a:ext cx="355825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85720" y="214290"/>
            <a:ext cx="864399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Georgia" pitchFamily="18" charset="0"/>
              </a:rPr>
              <a:t>Коллекция Denis Simachev </a:t>
            </a:r>
            <a:r>
              <a:rPr lang="ru-RU" sz="2400" dirty="0" smtClean="0">
                <a:latin typeface="Georgia" pitchFamily="18" charset="0"/>
              </a:rPr>
              <a:t>,,15 </a:t>
            </a:r>
            <a:r>
              <a:rPr lang="ru-RU" sz="2400" dirty="0">
                <a:latin typeface="Georgia" pitchFamily="18" charset="0"/>
              </a:rPr>
              <a:t>Братских </a:t>
            </a:r>
            <a:r>
              <a:rPr lang="ru-RU" sz="2400" dirty="0" smtClean="0">
                <a:latin typeface="Georgia" pitchFamily="18" charset="0"/>
              </a:rPr>
              <a:t>Республик,,</a:t>
            </a:r>
          </a:p>
          <a:p>
            <a:pPr algn="ctr"/>
            <a:r>
              <a:rPr lang="ru-RU" sz="2400" dirty="0" smtClean="0">
                <a:latin typeface="Georgia" pitchFamily="18" charset="0"/>
              </a:rPr>
              <a:t> </a:t>
            </a:r>
            <a:r>
              <a:rPr lang="ru-RU" sz="2400" dirty="0">
                <a:latin typeface="Georgia" pitchFamily="18" charset="0"/>
              </a:rPr>
              <a:t>Осень-Зима 2011/12</a:t>
            </a: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429132"/>
            <a:ext cx="193223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285860"/>
            <a:ext cx="2000264" cy="303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264266"/>
            <a:ext cx="2643206" cy="259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85860"/>
            <a:ext cx="3299446" cy="294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291336"/>
            <a:ext cx="2928926" cy="256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312065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500438"/>
            <a:ext cx="168634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571744"/>
            <a:ext cx="3038123" cy="23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419529"/>
            <a:ext cx="2000264" cy="3438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142852"/>
            <a:ext cx="2143140" cy="340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4870083"/>
            <a:ext cx="2000264" cy="198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0"/>
            <a:ext cx="1919293" cy="24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24944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6669" y="3933056"/>
            <a:ext cx="2977331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539"/>
            <a:ext cx="2987824" cy="292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4737" y="0"/>
            <a:ext cx="289926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700808"/>
            <a:ext cx="3849613" cy="389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059832" y="404664"/>
            <a:ext cx="302433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Georgia" pitchFamily="18" charset="0"/>
              </a:rPr>
              <a:t>Платки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5949280"/>
            <a:ext cx="309634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коллекционные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31" y="0"/>
            <a:ext cx="2843939" cy="283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0"/>
            <a:ext cx="2987824" cy="3018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845752"/>
            <a:ext cx="2987824" cy="301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2748" y="3788566"/>
            <a:ext cx="3111252" cy="306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67013" y="1628775"/>
            <a:ext cx="36099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039754" y="3753753"/>
            <a:ext cx="3076653" cy="313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0" y="0"/>
            <a:ext cx="3159795" cy="315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975648" y="0"/>
            <a:ext cx="316835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13350" y="3667500"/>
            <a:ext cx="3177150" cy="320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2714951" y="1829665"/>
            <a:ext cx="342606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data:image/jpeg;base64,/9j/4AAQSkZJRgABAQAAAQABAAD/2wCEAAkGBhISEBIUEBQUFRUVFhIVFBQUFBQUFBQQFBQVFBQUFBUXHCYeFxkjGRQVHy8gIycpLC0sFR4xNTAqNSYrLCkBCQoKDgwOGg8PGiwcHCQsLCksLCopLC0sKSksKSwsKSksKSwpKSwpKSwsKSwpKSwpKSkpKSkpKSwpKSksLCwsKf/AABEIAQMAwwMBIgACEQEDEQH/xAAcAAABBQEBAQAAAAAAAAAAAAACAAEDBAUGBwj/xABAEAABAwIEAwYEBAQFAgcAAAABAAIRAyEEEjFBBSJRBhNhcYGRMqGxwQdCUvAUI2LRM1NykuEkshUlQ3OCg/H/xAAZAQADAQEBAAAAAAAAAAAAAAABAgMEAAX/xAArEQACAgEEAQIFBAMAAAAAAAAAAQIRIQMSMUEyBCJCUWFxgRMzsfAjQ6H/2gAMAwEAAhEDEQA/APIikU7tvVNFlA9QLqhCIDX0QtQGa4D2KEoosUzxf2XBksDPTBE/7pgEehWvcMn2UlCmC5oO8rVp0WPbBbB0B+kplGy+louabRjRYpOU2IoFsyioYbODeAIn/hKI9Nt7eysEThZXBTY2bT5qQ4tsAZG+yba2Wj6bFNlCLoAtenVY6xa32UGKwA+JnqOkarnE6fppJWslGNUiLBOdT6K3gcMSC47aefglSslDTcntKj6JaOYQhareMnIZ3KpUdEWgakNk6CKEIzsgAQRKSyg3DRCUT9kJXI6XIKSRSTEg3beqWydw0S2SF6HGh9EIRt3QwuGfCCI1TO1RHdC4XQHksDVEmpVEw0TdEn5Ca8hzY1F1uVBGRzdHgOnx3+aw2Dm+XyV3BYiDkcbfl8DuPJPF9Gn009rzwzS4ywOYcvQHS86lU6YmmABoL+aGpXdodEdMGLJ+7Nqit9lOoUAlTVSmIEJSGpp3K7DwzFsYUjTc/uFl4StFrBaVJk31TRNWnW3Bi1MMe8cwazHzWzlaxjaYuRJeZ3iAB5fdVH1oqOP5ifb1Q4zFBgtdxH+1BJRyQSjpJyZTx1bM4jYWVWiPui2Kanqff3UmedJuU9zCOgUakIsEEIIE1kN2yAo37ICidLkZJNCdEiSO2THREdvVAdEpokSNGqEIh9kwQGfQ50Pmm3REW9U265Dy6BqCyZqd+nqkworglLyHi4Se2xTnUJP0KFlawXsFiMzS140AuNwpA+BAv/ZZtN+V07aHyW7RwzRRDgJLs1/6bf3VHOkWj6jbCnlgYbgNat/hU3uP9IJWjS/DPiLxIw7vUtH1K7LhWIqYSjSIbVcXiGhhaxrQATzOcCJOw3XedneK1nM/nggkSAS0wIBiWgIbuzLqep3dHgHEOxuMoXq0KjB1I5b+Isq1NlancyAOvivZO1XFMQS7+U6rScCMgeR6ANaZM6SfZcQ/BSx9N4IIMEHVvgfEFK9RxDp63aOSbzOc47SfVZ+IeTc6kq5jX5S5gF9D6KjUFk0pXwX1ZqccAjQomi6EaFG1KZ0uBjoFGpToFGVyOnyE/ZDCN+yALgS5BlJKU64iSHb1QnRH0QkWQRokghp6JgnGnokFw1YQR09UA1Rn7oQLrkNJW0NUFvVMwWTv0TU9F3RN+QTtk7tCmdt5p3boF/7/AMG6rqsE3/p2eVvUrleq6vCYprqDI2aPkhIzSyz1rsFxEVMLTkaDKfNtit3GVQ2qxoENIMu20sLLz78P+JgTSNvzMPWfib57rf4zjuItrHuGUzSy8rsjnOndrgDY+Oi61RKOlulV0dHgare5Dt7+HqvL+NPaMRWcPhdUeJGmslddg8div4d7saGMcJyhtiW9XXIBPRebcX4wCMgH53une/VLLIduxtGH2swuWtmG4AMfqFv7LDqaBa/GMRmbJN7fRZL9AmReGYMGLFO1N+Up2JgrlC2UbtVJNkEXRQswnbIQLI3bIQgjprJGUk8JJrIUS9E2yI6DzTbJDTJD000J6eyRH2XdlK9qH6eabdPsPNNuuR0uUNUFk1PQoqmiGnoUehJL3hHZOUxGnmj7smdfbcoD7tqz/cA09VoYbEFpgaKtQwZAzO00HVxGwVzB081SACDEwesoyWDC5OTNnhlZ8Hu5kczY6jZeqdkeJ1qtH/EbnaAXBwMwdDLddCNNQvMg7uqjXNidCOo1uN9loYWnWpPoYlpdSbXceZvwQ1xlvjZpsVFMdqyTtR2xqOxNSk54ytJacrZGYWMCb+a5LFUnF4Mtym8zAjx6K3jqbH1XVG7udI13MH2VGvJBCYR4KOKcHEwRA36nwVapoF1HBuz3MHVaYc3U3BEa3IKocbwze9cGtgEwGjYbQimrHhPbGn2YYHKU7QpKtEtkOEEbHVA1MaWvEWyjdqpNkB1RQs+AiEw0RFBNlx0+QE6ZJEzk23qE2yKLeoTJTW1/AqQ0TpqWyc6odjxXsHI0TQnOyZcFr3IZ+h9E1JO/QoaehRXBOfmvsX+F4UVKkO0AJ9RYD3KehTJJOgaZNjFtNEHCqbjVGUSVtUMDNQ5iAAS7Ls7lBIlUStGLVn7ivgsE57szTcQQAPH5LUw3DxSa6o//ABXWaJkgEiSQN4lQ0A0sBtmzHKOp0AJnQLZwzGNw7+8pl4uC4PAIdpBuDF5m66UW8CQlZFwrC/xOIpMa3mk5nXOYySCegAj2XZ9tuAingeUuFPDsBa0u5S4nKCAPMmT1stL8L8FSGGe6mAXd45pcAZgNbAk3hWPxPp5uHvbfmfTGu2YSl/SxYj1vdtR4fhNHkTmtHQgAkjzUlTEFv5C12t5E/wDxNlHQY5jyLHURrPiOvmtfF4UOpMzZwRaXAQLXjf3U6RWypwzNnBqvyNO+vlYG3mqvE6pNSQc17HysL7rQwGJdUDabi1wkRI5h5FR8Ww/dOawtJgm8ySJBsBp6IR5OfBm9o8MRle4y5wh06hzQP7/JY7Vr8bpvjM4CDBtpfRZDdlWRfSk2lY8KI6qVRu1QRWfAabZOmiyAZEZSTEJJjMTjT2TEp2ix9PqmhIbOkKkNER1TUtkTh+/Vd2NDxGI0TJydE0LjvjEfhPogp7oybFBT3RXBPU8l9jb7MyKoLQc18sXuLkEbiFo16DCXODXDLM/qaS0Ez/SDb1UPZLCvBbVY3MZJAkAEtPM0zrY/Iq1xfibnvrOLcpIaHeBygR5K17UeZNOUnQPDsO2WNNy6+pgOmdRewGi3OG8Opl2UgvLjLWSBykzzO20Oi5zgmJ5nNc0uGR4lou3bN6R811z8ZSfiGNJAdUDGFoLcl7g5h1++y6Laywyi629ncfhriWvZimtYGBlcsABzf+my5O66rGYNtRpZUaHNOoIkLm/w/wCA/wAKcSwXa99Oo31aQfouuqC6dcZMs63YPHe0HCKT+MGiKYFGnTZOXlAeWd4SIFzzDposTiuEc8ObThzGvDQfzEFpdzO1sANl1XazBVW4mpXa0ua57hyloFjkv65byIhcpx3EVQDRxADX5mv5YALS03LxqbqdK8o1N+1UzDOFa0tDYJ1bzRJAv4aaFXaOEDqwY9hDv6SXOdYutG5sIHipeAVqbGVC9maoAGDORDATlc6dR8Q+cI8Nihh8W14JeGhwEi7nBmURF9zATfVBnFdcmZ2ha8Mc14LRla5jTq1pMwfHquYaNF1fHKjXUnj4qonPzFxYy5InS1hA8FyrdEk2ui3plVoSByMoCkRqlwEkdE6HZA6XBFCdIhJNZnosN0P73Qlqdu6YpDbWEKmjeP36qNikqfv3QfI2n4gFIBOkEQfGIixUbNCpYsVHSaTbqQPdFEtXDX2Ov4PTcykGySDkvEmm43lgF94U+OwBq6OeS87kGzGgZngWNwNJVfFcSfhnBrImwdmGYFsGNfNVMPxFxs0kMGbK0GHNJObURN/ktEdu6pcHm21HcifguFDXOLnXMsNMAGQPiBaVu8G4jSoua0UQ7+cxzXvALg28iDeBcW6rGwdcNc1z2yM2ZwJsWnUG3iV0OJxNGz2tD6YDeXNdpMwWO2uDI6FUity2roi5Nvcz1jgLAKlUti4p8oEAfEQfUFbVQLz/APCWs+ozF1Hmc1VmXWzWsjLfpovQajUtkpcnifFalap/FtpOJY7EVuXMZZlqGST+VuvssrGUKhY51SXtJDiSDMgQOd3hsE2MxmWvU7wQ01KuYTALQ5x038vBVMd2nNVrKUODRFhqXf6V3tUbvJfbKXCwaVLDUqTSWVW1A9gFRrgM/QBhHQm4PRU6IbIeSQXPe05RDgwss2SNTraSqOIc4G9pBNxEE2B/fVVK+PcGVBnJgtiQTLw7Vp1aQBr6JHSVDRuWEWa2Ge2m/lORzX3JGbqBe4brYLlm6LX4fiYL2uv3jCJNodMgyfVZDdFJvBs0Y7W0IoXhGUFTZKjVOtoQTHRONEjouFlwiKUydMiQLDd0KJm/khSmzpDM0Ujyo2KSp/ZB8jaXiAU7UyTUeiazMMfCU2DMPbaeZpjrfRPHKU2EdDgf6moxF9RivsdvjX03GMTSJGXkqAkODSJEjQwSsHC0g18iIGVsXvAufFb9HirjQ7sNYTMNeQHFrbHewPis5+BDcQ5jiH5YJcJAJIuBCtWTyYydUQ8QbmpNc1s3cJvYN8NxEbKvhs2V2U2gEydYuB5rs+GcMptovqtzVGN2m5JYDaDu50eCxOKYJoDXUh8QuGjeTofl5QhJu1ReLrTaPTvwbvg6rrw6s60zENb95Xf1zDHHo0n2C4H8Gh/0Dp/zqnyDQu7xV6bx/S76FURgfJ82PeHhzyJk1AATMQ4+xQYXgdUw+7Wtgg8xPWbCBYg3Km4dRB/UIc7dpBIMjl11jwXV9mXCpijTeDlyCwAItEEnaZPuVNxakrNulOos5XG12uqkOIDZAkEfCBEhVqNAd25hYX8wl3QmCPHqtfjIbBOQcrqmWwGYB7iDOsCFmsp1ahFOllJflcSDluD8UzEiSFVNXbJO1wCMG4Uy1jb3JJcx8ANIBEX/AFf7ly7dF3v/AIO2g13euYH5XZWiTzAEO5/HNceAXBNUZmr0zbtsdA9Ggepo1y8RxonOiZuiR0XAbwRpJ0yJGywz7FRqSnv5FB1S9mvpDN0Rv/sgbopH/YLnyNpv2gFJqYp2LicMyDaOUpYJsuA8fsU7fhKPhp52+f2RgL6rxX2N+pRcA1sgNm8mRIAJBIEgGf3CrmWveJvm30MACJC18DRFQPa2JMDVrbatIJ1MysLD0IrvBEQ6I8rx8lQ83pnUYTtLQdRq0ajSwO5rG4eGgcvhI0PVZlbHtLSBIAaCM0jPHlcb/sqPEcFNV00ck5RmaXc2bc5eo8eiDFUzTLYB+Fu2kSHT0uCqKEo5fR0pxcKXZ7N+E9DLwukf1Oqu93kfZdbVccrvI/QrlfwzdHDKH/2f95XQ4rEOAOUbGSdE9GNvJ88XaXwRckRF4mdffTopm9oa1AvYxxMhkOOsQCJtc/2UVTDHvKhe6BMMAAMC+Yk7zK0eI4ehqQXv2ykhrWgWbItMBDbuWXVGrTmo5aMqri6jsneuMiYbYANP01U2CzNDLSQ2o1sXimXm59SqvGqofBiLjzgAa9bohQOVuoeBmfmJFzMEHyIupcOkP5Rsl4lnykHSJI+Ig7mZtJXLArreJ4Q08MMwIJcDJDhmJFoO8CSuSCSVrk06HY8oKmyIoX6JS74YmaJymanC4HKAhJPKSIm0mZ9igG6Ngv7oUpr6X5BZopH7eQ+6jbopKm3kF3YNPwZHKJiYhONFzE0/IJvwlScO+I+WnqEDfhKfh9UtcXC8D7oxE9XwjuODcMYHxWsMsmbgjo4bRIv4LEwbGvzuAu0OPKddYbB1j7IMHxdzA78pMnO34piLnUjwTVWuYSxsCabZO/MAZPT/AJWiLikm8nnzjJung6DhfCQ+m2p3zGOeJAkgzeJO15UXGsNVaT3si19IIBiT11VLhuZwpsZc9BOx8FoYqlVaxrasZebMHuOYbSCAd/BBO19CDwz1X8O6X/l2H3kOM62L3LoazOUx038Vm9h6OTh2EB/y2n/df7rarNta/grIyvk8Dp4YBx7ww0vc0aA8pMgAK4eKYdvKKIMGCakydxBFouoOJ1mMxlakW5g2s8NBAmXEnXWCpsfwlkB1Nzg8ukhwBHjcHQAQlUZST2o0ccme3uzUqlrAWsykAiYDpBaPIkH0UNGo1mIplxytJaXa2ysMDyzajyVbDYkgkiJfUZrpFt/3sr3aLBsZi2ClZtnZoiQ5jXeVrj2QUlJKNZLbdiuwO1WCyMptDibF5BcXGT1vpewXEnddLxvi5e8iRN2ksGVpHQDeDvrqubUdTk26Lb5Q6FyIlC4WUy3TE0J2pgnC46PAxCSaUkBSalr6FRKShr6H6ICh2aPgX5ENETtvJA0o3bI9g0/FgOT7IXFHFlwunywmnlKu9ncIKjqgOUwwQDIMk6g+CpD4SrHAc3eODIkgNkxEOtvpqjAn6v4Toa3DqLadZzAQ6m3K5pMxUsC4eBm3kqDnzRe4/FDGT1IED0WtjMLGDyhjA5pcH1A4y6OsWcP7LKwLxUaGZSXCAI/MRcgg76rZcZcqsHlb5KXNmtw2uabaYbMkGc1jmdEG14B91ncX4rnfAJgWJggkyATE7XsljOLurHMKbB3YEG+gsJaevRUMI41a4LoJJmDoSBb0shLVuG1FP0qe49+7I9qsI/D0abawa5jGMy1OUy0AGJ10XT95P/C+ecCadQMYSGODTDjYOgyJOx1V/A8br0c7cLiiC3LlAMsmwLYdyndBTZllpkH4lUHU+J19szmvb4Zmtcfqh4fmrNY1roc5sPcJIG3M0XBjdUu0PE6uLqGpVIc/K2TlDZDZaJA6KHCVKlOi/uyWue0w4ETkm4G7SdF0JuLdGuMIyir5LlXhxa+sH5Xmk5vKBla4BusbXI9UGKrvq4gF7QQA0xoA10GJvBgJcPxmVjnuEvJaIuPhMNBnTmPyQtrlznkNMHLAGoOWLeQkoyjHamuSbnJ+0h4rwQCqS1xg8zWgAnTMfCBI91zAOq6jiOJLQ101MzqbmvkQGjRuX2PmuX6qOq03hGz07bVsRKZ2iUWSOikaemM0pF1kmBORZEVXRGSkihJcJkmoa+h+ijKNjvofogS9mpv2r8jBSk2/fVQgqRc0DReGgIujlR7onFESDpMJxsrXZ+9YMiTUIaOk31VTZavY+lmxuH8Hg+gBRjgn6hbkjvn9i8WaLgaYy5eXK9s8t22Hr7rgG8ULHyBlcD8UQc1pEei+jMLUApg21heO8b7KU6vEq9PN3Yc97wYkCWteAR45lWMm8GFQV2Y+CrB+Yh2U3cWgCTI5iOv5vZQ8KogFxmDFnW3kDxQOwD6VR1NzS2o03nceEdZ+at4OjF4ygAgSZN738LIuSaUaFmnucihiMawGMgMNgnQ5o+YVLDYsBxaZ/N0g2sOtiV0mO4fSZhqJDA59WSSTpB0AXM4dobXdy5sp36Shudj7I0mamHrGoZJAiGkwbt+5mPdWq+OcGNhkBugN4aRGnUyT7KbE8KbTcXB2UOax4a4atLoN+osozg3TLXAggDSTA09EVOSsSUVuM/B8VLQBAJzSXHcEGf8A9W1wxzqpqhnLNPlmwJaJyzpmhV+FcIFbEMpgAtZz1Sbfyw64t1+69w7MYCnTw7Gsa1oMuDQLAOMgX8IQ3S25G1IJOzxHjNUjO2dGgEiMro0nre65Ei5XsH41YQGhTdA5X9NiI/fkvHXFTbs06C2xsLZPHKhabIy6wSM2QSrPyI2jVO5CDqk46JiF4ChJFlTpbL/pDUz90MfREz+6EruwfCgQpI0UYUhKLF0nhgtSckEnLgY2jlanY7GCljKDnRlzQZtZzSNdtlllT8PZDaj/ANDTH+s8rfqT6LhZqz3PiHEHHD4XKYNSqy46NMkD6Lg+1GONPiOIsb90WxBIc1jfl18CtPgvF6lTDYemQAKTc2YPDswlokjVrtTB8VyGJc7vczzDzUqNeQI3Nvr7roSbk0iGpFRgpfM0MdWFfIZbmdDi+SXMptvl5hNj4lRDGtcI6g/qBje/hb5qPiuWnzUXEio0Oh55mOPLERf10VPFV5cSWgEkWAtpBj0+q0Wq+pn1Lx8g8bxwhoY0DluD+m0W91h0apzvfqREzuJgytI4UEGo4iLBo6wbnyWRSqAPv8JMO8iRf6JNodyccdHVN4vnYJALYyXmWyQ6fSCrDeINAyiRBEQDbpB8jKxmUjRLmOgiQfPcGdwp8JiSA4tAnK8GRIE6lMsMk3ueDWp1jSpFjSC4HlIb8TTuTMWHhZepcM4m9ruFtOlajUD76ObTY4eehXkvD6tNzXVKsOflDWXIALrOe7xC7Hs/xhuFp062Lr5qdIVO7DyC+ajQ0NY0EmAG/NTm/kaqtZeS7+MOKb/BEEXdVY1vgACS75ELxJy6vt92x/jqzRTJ7mmIZqMzt3kH2C5J2qUrCNQCGiKbIWmyfZAtF4/AA3Sm6Td003TEfkWAUkMp1M9OwaaYlKluk46o9mVv/GgUaiapdkWJpcMYBJx0S2QvOi5Ct0i3g8L3hImIGo6qavSNKiGO0e+czR+lsNHhcouCizz5D1XTYbD5nsZa7YOY8t9JnTopynTHWnvjawyDsFUDmvYWZntIDfUHJPkVmccLnViXAy5rHuHRzmjN85WzR4GcLiMxmmXEBzXfCBsQd9NfFY/E6gLw1jg4Uw6nmBs/LUdBA3C7TdzbRn1ls0kpc/yXhw11ZneNLJaA0Uxmc6QAAY0mI8lTxeFyh2d3MBJkSdCBHgZ18EuFcXfTLmZgJtMGL2JsoOMucT8QeJs4fm6AjwFvRa1KK+5jcd1ZIalRmR0kk5OX9OYkD6LHdotPFvijTb+9/wDgLNSN5L6caiaz6gyNOabRB6ha+C4cXj+WSSBoBHxXEmbkk7dFz/e5qLb3aYI2/p+RW1weuadMZnFm9hLnXBHoNVTdHtGbZ9TXqcPFEkB2Zz2nM004mBJAM2O/ouW4rMXESZHjZaVXHVC6c0TuRrNvRZ/FRy31zX8LKb4wWg1vSMoFJ2qQN0napDX0JqMaFRNKkagx9IBuhQhEN0w1TEvkSEp0BSSGreFTKB+qJhQ1NUyWSU3/AI0hmqV2ijCkJsuZ2niLGfooyneUziiSlk3eFUopD+ok/b7LXpPnXU7lUuH0iKbR4eysuZtJ8Y+iyTds9DTxFFjEvq1KYbmOVphoNwC6xI8NEWC7K90arKlXNmZn5RHMCCCQfEoSbtAtzNHzFl0dR01q0j4WNb7jMfqFN6korAk9GE5LcjisRwg0xJc0jlmQQSS2SekfcFVazhNwQNgdbixWz2hflaGmQCKZJHTmbI9lkVWgNBaZEWJ1Jvr02W3Re6Ns8n1OmtOdR4MnEu5gPAKuVLWPP7KIp+y0fEmwpvB0MH2W9hTF7ER5QOo8lgYV0OB81uNLMnNcWyga2/fyTpJmXUXuLlYsDBmF9fEm97fu6w+IvkNnXm0WlheaGuMSTl6gxmHvCz+KUwIgzrNouSTpsjJe20dpY1EjOGqYm6fdCdVI3MTVK1QhTBBjaTpgdULNU/VKkEQLMkgyUkJTJCjkHT0Kjfqkkm7BPwQTUn7JJLhY+LAKI7JJIkzsaIge30UlLT3+qdJYnyenDgCl/iUv9bfsujaefF/+4R6BrUklLU4Oj5I5btqYNKP8tn/c9c9XeQ8gaQPnqkkt/pvA8j1n7jIKo5ionJklTsp8I9LX1+y0eG8xM3hpI851SSTLgzT8xYB01WA/qH0U3H28zTucxPnmhMkn/wBZy/dRkpHUJJKJrBOqmakkuYYETd0VLdJJB8B0/JDOSSSSnP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data:image/jpeg;base64,/9j/4AAQSkZJRgABAQAAAQABAAD/2wCEAAkGBhISEBIUEBQUFRUVFhIVFBQUFBQUFBQQFBQVFBQUFBUXHCYeFxkjGRQVHy8gIycpLC0sFR4xNTAqNSYrLCkBCQoKDgwOGg8PGiwcHCQsLCksLCopLC0sKSksKSwsKSksKSwpKSwpKSwsKSwpKSwpKSkpKSkpKSwpKSksLCwsKf/AABEIAQMAwwMBIgACEQEDEQH/xAAcAAABBQEBAQAAAAAAAAAAAAACAAEDBAUGBwj/xABAEAABAwIEAwYEBAQFAgcAAAABAAIRAyEEEjFBBSJRBhNhcYGRMqGxwQdCUvAUI2LRM1NykuEkshUlQ3OCg/H/xAAZAQADAQEBAAAAAAAAAAAAAAABAgMEAAX/xAArEQACAgEEAQIFBAMAAAAAAAAAAQIRIQMSMUEyBCJCUWFxgRMzsfAjQ6H/2gAMAwEAAhEDEQA/APIikU7tvVNFlA9QLqhCIDX0QtQGa4D2KEoosUzxf2XBksDPTBE/7pgEehWvcMn2UlCmC5oO8rVp0WPbBbB0B+kplGy+louabRjRYpOU2IoFsyioYbODeAIn/hKI9Nt7eysEThZXBTY2bT5qQ4tsAZG+yba2Wj6bFNlCLoAtenVY6xa32UGKwA+JnqOkarnE6fppJWslGNUiLBOdT6K3gcMSC47aefglSslDTcntKj6JaOYQhareMnIZ3KpUdEWgakNk6CKEIzsgAQRKSyg3DRCUT9kJXI6XIKSRSTEg3beqWydw0S2SF6HGh9EIRt3QwuGfCCI1TO1RHdC4XQHksDVEmpVEw0TdEn5Ca8hzY1F1uVBGRzdHgOnx3+aw2Dm+XyV3BYiDkcbfl8DuPJPF9Gn009rzwzS4ywOYcvQHS86lU6YmmABoL+aGpXdodEdMGLJ+7Nqit9lOoUAlTVSmIEJSGpp3K7DwzFsYUjTc/uFl4StFrBaVJk31TRNWnW3Bi1MMe8cwazHzWzlaxjaYuRJeZ3iAB5fdVH1oqOP5ifb1Q4zFBgtdxH+1BJRyQSjpJyZTx1bM4jYWVWiPui2Kanqff3UmedJuU9zCOgUakIsEEIIE1kN2yAo37ICidLkZJNCdEiSO2THREdvVAdEpokSNGqEIh9kwQGfQ50Pmm3REW9U265Dy6BqCyZqd+nqkworglLyHi4Se2xTnUJP0KFlawXsFiMzS140AuNwpA+BAv/ZZtN+V07aHyW7RwzRRDgJLs1/6bf3VHOkWj6jbCnlgYbgNat/hU3uP9IJWjS/DPiLxIw7vUtH1K7LhWIqYSjSIbVcXiGhhaxrQATzOcCJOw3XedneK1nM/nggkSAS0wIBiWgIbuzLqep3dHgHEOxuMoXq0KjB1I5b+Isq1NlancyAOvivZO1XFMQS7+U6rScCMgeR6ANaZM6SfZcQ/BSx9N4IIMEHVvgfEFK9RxDp63aOSbzOc47SfVZ+IeTc6kq5jX5S5gF9D6KjUFk0pXwX1ZqccAjQomi6EaFG1KZ0uBjoFGpToFGVyOnyE/ZDCN+yALgS5BlJKU64iSHb1QnRH0QkWQRokghp6JgnGnokFw1YQR09UA1Rn7oQLrkNJW0NUFvVMwWTv0TU9F3RN+QTtk7tCmdt5p3boF/7/AMG6rqsE3/p2eVvUrleq6vCYprqDI2aPkhIzSyz1rsFxEVMLTkaDKfNtit3GVQ2qxoENIMu20sLLz78P+JgTSNvzMPWfib57rf4zjuItrHuGUzSy8rsjnOndrgDY+Oi61RKOlulV0dHgare5Dt7+HqvL+NPaMRWcPhdUeJGmslddg8div4d7saGMcJyhtiW9XXIBPRebcX4wCMgH53une/VLLIduxtGH2swuWtmG4AMfqFv7LDqaBa/GMRmbJN7fRZL9AmReGYMGLFO1N+Up2JgrlC2UbtVJNkEXRQswnbIQLI3bIQgjprJGUk8JJrIUS9E2yI6DzTbJDTJD000J6eyRH2XdlK9qH6eabdPsPNNuuR0uUNUFk1PQoqmiGnoUehJL3hHZOUxGnmj7smdfbcoD7tqz/cA09VoYbEFpgaKtQwZAzO00HVxGwVzB081SACDEwesoyWDC5OTNnhlZ8Hu5kczY6jZeqdkeJ1qtH/EbnaAXBwMwdDLddCNNQvMg7uqjXNidCOo1uN9loYWnWpPoYlpdSbXceZvwQ1xlvjZpsVFMdqyTtR2xqOxNSk54ytJacrZGYWMCb+a5LFUnF4Mtym8zAjx6K3jqbH1XVG7udI13MH2VGvJBCYR4KOKcHEwRA36nwVapoF1HBuz3MHVaYc3U3BEa3IKocbwze9cGtgEwGjYbQimrHhPbGn2YYHKU7QpKtEtkOEEbHVA1MaWvEWyjdqpNkB1RQs+AiEw0RFBNlx0+QE6ZJEzk23qE2yKLeoTJTW1/AqQ0TpqWyc6odjxXsHI0TQnOyZcFr3IZ+h9E1JO/QoaehRXBOfmvsX+F4UVKkO0AJ9RYD3KehTJJOgaZNjFtNEHCqbjVGUSVtUMDNQ5iAAS7Ls7lBIlUStGLVn7ivgsE57szTcQQAPH5LUw3DxSa6o//ABXWaJkgEiSQN4lQ0A0sBtmzHKOp0AJnQLZwzGNw7+8pl4uC4PAIdpBuDF5m66UW8CQlZFwrC/xOIpMa3mk5nXOYySCegAj2XZ9tuAingeUuFPDsBa0u5S4nKCAPMmT1stL8L8FSGGe6mAXd45pcAZgNbAk3hWPxPp5uHvbfmfTGu2YSl/SxYj1vdtR4fhNHkTmtHQgAkjzUlTEFv5C12t5E/wDxNlHQY5jyLHURrPiOvmtfF4UOpMzZwRaXAQLXjf3U6RWypwzNnBqvyNO+vlYG3mqvE6pNSQc17HysL7rQwGJdUDabi1wkRI5h5FR8Ww/dOawtJgm8ySJBsBp6IR5OfBm9o8MRle4y5wh06hzQP7/JY7Vr8bpvjM4CDBtpfRZDdlWRfSk2lY8KI6qVRu1QRWfAabZOmiyAZEZSTEJJjMTjT2TEp2ix9PqmhIbOkKkNER1TUtkTh+/Vd2NDxGI0TJydE0LjvjEfhPogp7oybFBT3RXBPU8l9jb7MyKoLQc18sXuLkEbiFo16DCXODXDLM/qaS0Ez/SDb1UPZLCvBbVY3MZJAkAEtPM0zrY/Iq1xfibnvrOLcpIaHeBygR5K17UeZNOUnQPDsO2WNNy6+pgOmdRewGi3OG8Opl2UgvLjLWSBykzzO20Oi5zgmJ5nNc0uGR4lou3bN6R811z8ZSfiGNJAdUDGFoLcl7g5h1++y6Laywyi629ncfhriWvZimtYGBlcsABzf+my5O66rGYNtRpZUaHNOoIkLm/w/wCA/wAKcSwXa99Oo31aQfouuqC6dcZMs63YPHe0HCKT+MGiKYFGnTZOXlAeWd4SIFzzDposTiuEc8ObThzGvDQfzEFpdzO1sANl1XazBVW4mpXa0ua57hyloFjkv65byIhcpx3EVQDRxADX5mv5YALS03LxqbqdK8o1N+1UzDOFa0tDYJ1bzRJAv4aaFXaOEDqwY9hDv6SXOdYutG5sIHipeAVqbGVC9maoAGDORDATlc6dR8Q+cI8Nihh8W14JeGhwEi7nBmURF9zATfVBnFdcmZ2ha8Mc14LRla5jTq1pMwfHquYaNF1fHKjXUnj4qonPzFxYy5InS1hA8FyrdEk2ui3plVoSByMoCkRqlwEkdE6HZA6XBFCdIhJNZnosN0P73Qlqdu6YpDbWEKmjeP36qNikqfv3QfI2n4gFIBOkEQfGIixUbNCpYsVHSaTbqQPdFEtXDX2Ov4PTcykGySDkvEmm43lgF94U+OwBq6OeS87kGzGgZngWNwNJVfFcSfhnBrImwdmGYFsGNfNVMPxFxs0kMGbK0GHNJObURN/ktEdu6pcHm21HcifguFDXOLnXMsNMAGQPiBaVu8G4jSoua0UQ7+cxzXvALg28iDeBcW6rGwdcNc1z2yM2ZwJsWnUG3iV0OJxNGz2tD6YDeXNdpMwWO2uDI6FUity2roi5Nvcz1jgLAKlUti4p8oEAfEQfUFbVQLz/APCWs+ozF1Hmc1VmXWzWsjLfpovQajUtkpcnifFalap/FtpOJY7EVuXMZZlqGST+VuvssrGUKhY51SXtJDiSDMgQOd3hsE2MxmWvU7wQ01KuYTALQ5x038vBVMd2nNVrKUODRFhqXf6V3tUbvJfbKXCwaVLDUqTSWVW1A9gFRrgM/QBhHQm4PRU6IbIeSQXPe05RDgwss2SNTraSqOIc4G9pBNxEE2B/fVVK+PcGVBnJgtiQTLw7Vp1aQBr6JHSVDRuWEWa2Ge2m/lORzX3JGbqBe4brYLlm6LX4fiYL2uv3jCJNodMgyfVZDdFJvBs0Y7W0IoXhGUFTZKjVOtoQTHRONEjouFlwiKUydMiQLDd0KJm/khSmzpDM0Ujyo2KSp/ZB8jaXiAU7UyTUeiazMMfCU2DMPbaeZpjrfRPHKU2EdDgf6moxF9RivsdvjX03GMTSJGXkqAkODSJEjQwSsHC0g18iIGVsXvAufFb9HirjQ7sNYTMNeQHFrbHewPis5+BDcQ5jiH5YJcJAJIuBCtWTyYydUQ8QbmpNc1s3cJvYN8NxEbKvhs2V2U2gEydYuB5rs+GcMptovqtzVGN2m5JYDaDu50eCxOKYJoDXUh8QuGjeTofl5QhJu1ReLrTaPTvwbvg6rrw6s60zENb95Xf1zDHHo0n2C4H8Gh/0Dp/zqnyDQu7xV6bx/S76FURgfJ82PeHhzyJk1AATMQ4+xQYXgdUw+7Wtgg8xPWbCBYg3Km4dRB/UIc7dpBIMjl11jwXV9mXCpijTeDlyCwAItEEnaZPuVNxakrNulOos5XG12uqkOIDZAkEfCBEhVqNAd25hYX8wl3QmCPHqtfjIbBOQcrqmWwGYB7iDOsCFmsp1ahFOllJflcSDluD8UzEiSFVNXbJO1wCMG4Uy1jb3JJcx8ANIBEX/AFf7ly7dF3v/AIO2g13euYH5XZWiTzAEO5/HNceAXBNUZmr0zbtsdA9Ggepo1y8RxonOiZuiR0XAbwRpJ0yJGywz7FRqSnv5FB1S9mvpDN0Rv/sgbopH/YLnyNpv2gFJqYp2LicMyDaOUpYJsuA8fsU7fhKPhp52+f2RgL6rxX2N+pRcA1sgNm8mRIAJBIEgGf3CrmWveJvm30MACJC18DRFQPa2JMDVrbatIJ1MysLD0IrvBEQ6I8rx8lQ83pnUYTtLQdRq0ajSwO5rG4eGgcvhI0PVZlbHtLSBIAaCM0jPHlcb/sqPEcFNV00ck5RmaXc2bc5eo8eiDFUzTLYB+Fu2kSHT0uCqKEo5fR0pxcKXZ7N+E9DLwukf1Oqu93kfZdbVccrvI/QrlfwzdHDKH/2f95XQ4rEOAOUbGSdE9GNvJ88XaXwRckRF4mdffTopm9oa1AvYxxMhkOOsQCJtc/2UVTDHvKhe6BMMAAMC+Yk7zK0eI4ehqQXv2ykhrWgWbItMBDbuWXVGrTmo5aMqri6jsneuMiYbYANP01U2CzNDLSQ2o1sXimXm59SqvGqofBiLjzgAa9bohQOVuoeBmfmJFzMEHyIupcOkP5Rsl4lnykHSJI+Ig7mZtJXLArreJ4Q08MMwIJcDJDhmJFoO8CSuSCSVrk06HY8oKmyIoX6JS74YmaJymanC4HKAhJPKSIm0mZ9igG6Ngv7oUpr6X5BZopH7eQ+6jbopKm3kF3YNPwZHKJiYhONFzE0/IJvwlScO+I+WnqEDfhKfh9UtcXC8D7oxE9XwjuODcMYHxWsMsmbgjo4bRIv4LEwbGvzuAu0OPKddYbB1j7IMHxdzA78pMnO34piLnUjwTVWuYSxsCabZO/MAZPT/AJWiLikm8nnzjJung6DhfCQ+m2p3zGOeJAkgzeJO15UXGsNVaT3si19IIBiT11VLhuZwpsZc9BOx8FoYqlVaxrasZebMHuOYbSCAd/BBO19CDwz1X8O6X/l2H3kOM62L3LoazOUx038Vm9h6OTh2EB/y2n/df7rarNta/grIyvk8Dp4YBx7ww0vc0aA8pMgAK4eKYdvKKIMGCakydxBFouoOJ1mMxlakW5g2s8NBAmXEnXWCpsfwlkB1Nzg8ukhwBHjcHQAQlUZST2o0ccme3uzUqlrAWsykAiYDpBaPIkH0UNGo1mIplxytJaXa2ysMDyzajyVbDYkgkiJfUZrpFt/3sr3aLBsZi2ClZtnZoiQ5jXeVrj2QUlJKNZLbdiuwO1WCyMptDibF5BcXGT1vpewXEnddLxvi5e8iRN2ksGVpHQDeDvrqubUdTk26Lb5Q6FyIlC4WUy3TE0J2pgnC46PAxCSaUkBSalr6FRKShr6H6ICh2aPgX5ENETtvJA0o3bI9g0/FgOT7IXFHFlwunywmnlKu9ncIKjqgOUwwQDIMk6g+CpD4SrHAc3eODIkgNkxEOtvpqjAn6v4Toa3DqLadZzAQ6m3K5pMxUsC4eBm3kqDnzRe4/FDGT1IED0WtjMLGDyhjA5pcH1A4y6OsWcP7LKwLxUaGZSXCAI/MRcgg76rZcZcqsHlb5KXNmtw2uabaYbMkGc1jmdEG14B91ncX4rnfAJgWJggkyATE7XsljOLurHMKbB3YEG+gsJaevRUMI41a4LoJJmDoSBb0shLVuG1FP0qe49+7I9qsI/D0abawa5jGMy1OUy0AGJ10XT95P/C+ecCadQMYSGODTDjYOgyJOx1V/A8br0c7cLiiC3LlAMsmwLYdyndBTZllpkH4lUHU+J19szmvb4Zmtcfqh4fmrNY1roc5sPcJIG3M0XBjdUu0PE6uLqGpVIc/K2TlDZDZaJA6KHCVKlOi/uyWue0w4ETkm4G7SdF0JuLdGuMIyir5LlXhxa+sH5Xmk5vKBla4BusbXI9UGKrvq4gF7QQA0xoA10GJvBgJcPxmVjnuEvJaIuPhMNBnTmPyQtrlznkNMHLAGoOWLeQkoyjHamuSbnJ+0h4rwQCqS1xg8zWgAnTMfCBI91zAOq6jiOJLQ101MzqbmvkQGjRuX2PmuX6qOq03hGz07bVsRKZ2iUWSOikaemM0pF1kmBORZEVXRGSkihJcJkmoa+h+ijKNjvofogS9mpv2r8jBSk2/fVQgqRc0DReGgIujlR7onFESDpMJxsrXZ+9YMiTUIaOk31VTZavY+lmxuH8Hg+gBRjgn6hbkjvn9i8WaLgaYy5eXK9s8t22Hr7rgG8ULHyBlcD8UQc1pEei+jMLUApg21heO8b7KU6vEq9PN3Yc97wYkCWteAR45lWMm8GFQV2Y+CrB+Yh2U3cWgCTI5iOv5vZQ8KogFxmDFnW3kDxQOwD6VR1NzS2o03nceEdZ+at4OjF4ygAgSZN738LIuSaUaFmnucihiMawGMgMNgnQ5o+YVLDYsBxaZ/N0g2sOtiV0mO4fSZhqJDA59WSSTpB0AXM4dobXdy5sp36Shudj7I0mamHrGoZJAiGkwbt+5mPdWq+OcGNhkBugN4aRGnUyT7KbE8KbTcXB2UOax4a4atLoN+osozg3TLXAggDSTA09EVOSsSUVuM/B8VLQBAJzSXHcEGf8A9W1wxzqpqhnLNPlmwJaJyzpmhV+FcIFbEMpgAtZz1Sbfyw64t1+69w7MYCnTw7Gsa1oMuDQLAOMgX8IQ3S25G1IJOzxHjNUjO2dGgEiMro0nre65Ei5XsH41YQGhTdA5X9NiI/fkvHXFTbs06C2xsLZPHKhabIy6wSM2QSrPyI2jVO5CDqk46JiF4ChJFlTpbL/pDUz90MfREz+6EruwfCgQpI0UYUhKLF0nhgtSckEnLgY2jlanY7GCljKDnRlzQZtZzSNdtlllT8PZDaj/ANDTH+s8rfqT6LhZqz3PiHEHHD4XKYNSqy46NMkD6Lg+1GONPiOIsb90WxBIc1jfl18CtPgvF6lTDYemQAKTc2YPDswlokjVrtTB8VyGJc7vczzDzUqNeQI3Nvr7roSbk0iGpFRgpfM0MdWFfIZbmdDi+SXMptvl5hNj4lRDGtcI6g/qBje/hb5qPiuWnzUXEio0Oh55mOPLERf10VPFV5cSWgEkWAtpBj0+q0Wq+pn1Lx8g8bxwhoY0DluD+m0W91h0apzvfqREzuJgytI4UEGo4iLBo6wbnyWRSqAPv8JMO8iRf6JNodyccdHVN4vnYJALYyXmWyQ6fSCrDeINAyiRBEQDbpB8jKxmUjRLmOgiQfPcGdwp8JiSA4tAnK8GRIE6lMsMk3ueDWp1jSpFjSC4HlIb8TTuTMWHhZepcM4m9ruFtOlajUD76ObTY4eehXkvD6tNzXVKsOflDWXIALrOe7xC7Hs/xhuFp062Lr5qdIVO7DyC+ajQ0NY0EmAG/NTm/kaqtZeS7+MOKb/BEEXdVY1vgACS75ELxJy6vt92x/jqzRTJ7mmIZqMzt3kH2C5J2qUrCNQCGiKbIWmyfZAtF4/AA3Sm6Td003TEfkWAUkMp1M9OwaaYlKluk46o9mVv/GgUaiapdkWJpcMYBJx0S2QvOi5Ct0i3g8L3hImIGo6qavSNKiGO0e+czR+lsNHhcouCizz5D1XTYbD5nsZa7YOY8t9JnTopynTHWnvjawyDsFUDmvYWZntIDfUHJPkVmccLnViXAy5rHuHRzmjN85WzR4GcLiMxmmXEBzXfCBsQd9NfFY/E6gLw1jg4Uw6nmBs/LUdBA3C7TdzbRn1ls0kpc/yXhw11ZneNLJaA0Uxmc6QAAY0mI8lTxeFyh2d3MBJkSdCBHgZ18EuFcXfTLmZgJtMGL2JsoOMucT8QeJs4fm6AjwFvRa1KK+5jcd1ZIalRmR0kk5OX9OYkD6LHdotPFvijTb+9/wDgLNSN5L6caiaz6gyNOabRB6ha+C4cXj+WSSBoBHxXEmbkk7dFz/e5qLb3aYI2/p+RW1weuadMZnFm9hLnXBHoNVTdHtGbZ9TXqcPFEkB2Zz2nM004mBJAM2O/ouW4rMXESZHjZaVXHVC6c0TuRrNvRZ/FRy31zX8LKb4wWg1vSMoFJ2qQN0napDX0JqMaFRNKkagx9IBuhQhEN0w1TEvkSEp0BSSGreFTKB+qJhQ1NUyWSU3/AI0hmqV2ijCkJsuZ2niLGfooyneUziiSlk3eFUopD+ok/b7LXpPnXU7lUuH0iKbR4eysuZtJ8Y+iyTds9DTxFFjEvq1KYbmOVphoNwC6xI8NEWC7K90arKlXNmZn5RHMCCCQfEoSbtAtzNHzFl0dR01q0j4WNb7jMfqFN6korAk9GE5LcjisRwg0xJc0jlmQQSS2SekfcFVazhNwQNgdbixWz2hflaGmQCKZJHTmbI9lkVWgNBaZEWJ1Jvr02W3Re6Ns8n1OmtOdR4MnEu5gPAKuVLWPP7KIp+y0fEmwpvB0MH2W9hTF7ER5QOo8lgYV0OB81uNLMnNcWyga2/fyTpJmXUXuLlYsDBmF9fEm97fu6w+IvkNnXm0WlheaGuMSTl6gxmHvCz+KUwIgzrNouSTpsjJe20dpY1EjOGqYm6fdCdVI3MTVK1QhTBBjaTpgdULNU/VKkEQLMkgyUkJTJCjkHT0Kjfqkkm7BPwQTUn7JJLhY+LAKI7JJIkzsaIge30UlLT3+qdJYnyenDgCl/iUv9bfsujaefF/+4R6BrUklLU4Oj5I5btqYNKP8tn/c9c9XeQ8gaQPnqkkt/pvA8j1n7jIKo5ionJklTsp8I9LX1+y0eG8xM3hpI851SSTLgzT8xYB01WA/qH0U3H28zTucxPnmhMkn/wBZy/dRkpHUJJKJrBOqmakkuYYETd0VLdJJB8B0/JDOSSSSnP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://lasoon.com.ua/photo/id_358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3558042" cy="4032448"/>
          </a:xfrm>
          <a:prstGeom prst="rect">
            <a:avLst/>
          </a:prstGeom>
          <a:noFill/>
        </p:spPr>
      </p:pic>
      <p:pic>
        <p:nvPicPr>
          <p:cNvPr id="5" name="Picture 4" descr="http://lasoon.com.ua/photo/id_35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060848"/>
            <a:ext cx="3630404" cy="39604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404664"/>
            <a:ext cx="799288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Эксклюзивные футболки от </a:t>
            </a:r>
            <a:r>
              <a:rPr lang="en-US" sz="2800" dirty="0" smtClean="0">
                <a:latin typeface="Georgia" pitchFamily="18" charset="0"/>
              </a:rPr>
              <a:t>Denis </a:t>
            </a:r>
            <a:r>
              <a:rPr lang="en-US" sz="2800" dirty="0" err="1" smtClean="0">
                <a:latin typeface="Georgia" pitchFamily="18" charset="0"/>
              </a:rPr>
              <a:t>Simachev</a:t>
            </a:r>
            <a:r>
              <a:rPr lang="en-US" sz="2800" dirty="0" smtClean="0">
                <a:latin typeface="Georgia" pitchFamily="18" charset="0"/>
              </a:rPr>
              <a:t> </a:t>
            </a: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фото 1: Коллекция Denis Simachev осень-зима 2011/2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129" y="4581128"/>
            <a:ext cx="2276871" cy="2276872"/>
          </a:xfrm>
          <a:prstGeom prst="rect">
            <a:avLst/>
          </a:prstGeom>
          <a:noFill/>
        </p:spPr>
      </p:pic>
      <p:pic>
        <p:nvPicPr>
          <p:cNvPr id="27654" name="Picture 6" descr="http://t0.gstatic.com/images?q=tbn:ANd9GcT14taHsjYGpK2jfp9rnyjYeTbpGO0hcJY2N8_JWe_gwPAx89D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26235"/>
            <a:ext cx="2339752" cy="2339752"/>
          </a:xfrm>
          <a:prstGeom prst="rect">
            <a:avLst/>
          </a:prstGeom>
          <a:noFill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7162" y="2348880"/>
            <a:ext cx="2106838" cy="221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8900" y="1190625"/>
            <a:ext cx="38862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12" descr="http://shop2style.ru/published/publicdata/MYDB/attachments/SC/images/1%20DENIS%20SIMACHE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347618" cy="2413646"/>
          </a:xfrm>
          <a:prstGeom prst="rect">
            <a:avLst/>
          </a:prstGeom>
          <a:noFill/>
        </p:spPr>
      </p:pic>
      <p:sp>
        <p:nvSpPr>
          <p:cNvPr id="8194" name="AutoShape 2" descr="data:image/jpeg;base64,/9j/4AAQSkZJRgABAQAAAQABAAD/2wCEAAkGBhQSEBAQEBAQEBAUFRAQEBQQEA8UEA8QFBAVFRUQFRUYHCgfFxkkGRQWHy8gJCcpLCwsFR4xNTAqNSYrLCkBCQoKDgwOFA8PFykcHBwpLCkpKSkpKSwpKSkpKSksKSkpKSkpKSkpKSkpKSwpKSkpKSkpKSkpKSkpKSksKSksKf/AABEIAPUAzQMBIgACEQEDEQH/xAAcAAACAgMBAQAAAAAAAAAAAAAAAQIDBAUGBwj/xABMEAABAwIDBAcDCQQHBQkAAAABAAIDBBEFEiEGEzFBByJRYXGBkRQyoRUjQlKSscHR8FNygqIzNWJjc7PxFkPC4eMkJTREdIOjpLL/xAAYAQEBAQEBAAAAAAAAAAAAAAAAAQIEA//EACARAQEAAgICAwEBAAAAAAAAAAABAhEhMQNREhNBMiL/2gAMAwEAAhEDEQA/APXChF0LQEJIQNBKSLIoRdDjbibKp9UBw+OiizG1cE7LXuxIg5QwudxvoGjTt5qG5mk95wjb2N4+qm2rhZ2zZ61jPecFiHEnv0iYfF2gVkGGMbrbMe12pWWAnNY4a/5Pe/WWQnuboFN+Est1btPaDqs26FdQ21uWaPgd434+iugxZp0d1T2FZiono2v94efNTQyAQdQbjuRZas0MjNY3E9xU24oWj5xhFzluBpc6C6b9tTC3psE1QyqHPQq8dy0lxsCEIRkIukkgkhRQgaEkIC6YQsaefkOH3qN44/Jc+cDvVD6snQfD81jF/aptKm3vPHIVyeJ/XimEy1RUbIKbXOHAqF9VNFvKwVjubb+Cft3a0/FarH8YbSU8tTIHOZGA5wbbMbkDS571zkHSbG5uf2PEMtg64hicLFuYH+k5t14LTysxncd0K5ven7Y1cUOkql4SNqof8Wlmt/KCsmLpAoHf+dgaex5LHDxDgCnLOsHVmtb3qJrhyBK09FtFTynLDURSHhaN4dr2ac1sA66m2pjj6WOqXHuColHDmbj71aq3+8PVSvXHjpchriOBso3RdVlkMqu0X8FeyQHgVr7pNdZNsXxytkUljR1XasgKvC42GhIoVZNCFTVE5dPEjtCLOajPPyH+qoJQwgi44IIWa68ZpFwCqBsVYFF7VGljXp3VVk0RJ6qfXWJG5kNuYLbHvVgQEWSfrXYu2Ophkp56eZ0TwA8NcASAQdCDpqFqWbPUzWbsQ1uW2U3kabsDMgYbjVoBNh3rqbJZU5ZuGPpoIqGnbf5usN+NySOJOluHvHhyVEeEUTc3zNSQ4uJzNc4AudckaaagH9BdLlRlTln68fThsX2Vw6bdh7auMMJLRGCxtza5Iy25fEro8Gkp4ImxRumLWhrRnaSbNaBxtx0W0fHcKmgb1ADyu3t4ErPO2pjin8qw/WcPFpUmTMebsdmA0OlrFSISY38/VXTepIsRdRQqwZStdBRfRFSCvhm5Hh9yxmhWXsLnhzViWbZqSqpzprpfW3YFZdacliSRTSRI10zd26/0He9/ZP1lc4K6eIOBB4LDp3m2U8WnL49hWa6sLuJEKJUyoFR6HlRZCaISZCEIBr+RUrKJCQBHAou00KG87QnvQgaxqL6Y/tE+qv3ncohnl4KaXg3nkEwhNVkkIQgFEp3SQTCGDM4DkNT48lDNb9arJpmaX5nVWJndReAmkhaciSEkyiEVgN9435/msyV1gVrY6vMezks10eH9ZJUHoDlGV3D1Ue+uUo3JkKEZ1KldGQmhJAXRdYeLYpHTQyTzOyxsF3HmewAcyTp5rzKp6b3Z/m6Nu7vb5yVwefGzbA92qM26etAoWtwHFfaaaCoy5N6xsmW98t+V7Ba3bHbaPDmxOkiklEhcAGOaCMoBvr4obdGo2XLbU7fR0TaZ74ZJN+0vaGOYMos0634+9y7Fg7S9KsVHUPpn00sjmhhLmvjDTmaHc9eaqXKO480Erj9kekaPEJnQsgkiLYzKS9zCCA5rbafvLsLI1LsJpICgCkEyo/6H80VF1+34BZ8PujwWDyWXSPu3vGisY8nS4lCEltzJoQhRCIWpr6Ozs7eBPW/NbdQlZcWKlbxy1WtjdfmjLqe4W49vH8E2Ntdp5a+IRGNL8zqfNZduN/TiOp8lY4KmI9Y+A+9XlGb2QSKAgojzzprlcKOBovkdN17drWOLWnzufILhtoMTpn4Th0UBaJo3v9oZaz85abvJtqCea9wxTC46iJ0M8bZI3cQ7t5EHiD3jXivnja2kgirJoqTOYWHJd7s13jR1jbgDceSryze57B/1bRX/AGLFw/TnLpRM/wDUO/yx+K7rYttsOof8CE+rAfxXnXTdLeopGdkUjvtSAD/8oZdF0wmzMMHZCfujH4LC20pWyY/DHIMzJHULXi5GZrgxrhcdxXObTvrc0Da/e3DPmBJk/oyQNMvLgt70mZ/lhu5JEuSk3djYiSwDSDyN7KvK161gex9LSPMlNCI3uaWE55XXbcG1nOPMD0W9uuF6PKLEWSTnEXSFpawRCSWN/WzHN7pNtF3ICj3x6NARdJqNGlbimEuaLFMtFnsMzmngC1zh+KzqOk3YtmLr8S7ioQjVZSseHkyvQSQhV4poSugoGhJCDW1PWksPdHE/gpOTtYkd5SeFh3S8TStnveRVypbx8iqMVxLcQSTmN8gjaXubHlzlo4kXIBsNePJErLKLrQ/7Z0/sIxAl+4Nr2aDI1xflyFoNrg96jXbcU0TKV7jIfagDA1jM0jgbWu3lqQETaG3u0nsdHJI02mfeKHtzuHvfwi59F4fV4XkoIKl3vTTTBp57uJgBPm9zvsr2ba/bCippGQ1kJlcW7xvzEcgaCS36XA9X4KifabDnUlLNJA008skkNO11LG7I8OIdZnBoPbzVed5b/ZqLLRUjeyCAf/G1eTdLsufE4mfVigZ9qR7v+NerHaKBlUKC5Ewj3uUMORsbWk+9y0bwWmnxzC5ozWyCB7BI2Eyy05LhIGBzW+5m4EdyLenEdLQviVJD9WKFv2piPwWH0i1gjxsSuBc2P2RzgLXIYGuIC9PxH2CSqa2ZsElWIxK3Oxxk3TQ6QPBtbQNcbcVTDRYdXtdW7mGcatfLIx4PUGt720AVedh7G7dsxB0zY4ZIt2GOOdzTfMTYC3YQuouuVw/EMOpYG1cO5p4JyGCRsco3jml1gQBfSz+S3bsahFQ2lMoFQ5pkazK+5Zr1r2tyPNR6RsboasL5Wi3/ALLvBv8AJvslnX3ebLmva3HvusyM6I2kDqkeKAg8UWL6fmshVQCw+KsVcud5CEIVYO6LoSQO6AhCDGmHW8fvVUncrK1mg8VRlss11Yfyg1WtALe0HQgjQjmD3Kpn5rWbTY6KSjlqHauaLRt+vK7RjfXU9wKNPH9pa4UXynhbHZ4HyRyRW/3LwWuLD/Doe9re0rc9GUPttW2omIy0UMMMEd7kENIbJbu6zr9rgtNWbPOZhM1fPc1FVLFlLvebEXlxfrzeRfwA7VsqOP5KrKCqbpS1UEImtezS5jc/o7K/1R5Tvls9sMTgix6nfVW3DIBnzRmQXcJLdUA31tyUekiuhIwgxZWUzpDOLMyNDM0d3ZbC3vHkqNpcZggx8zVTc8LYGsIyNkBLojlOU6Hisnat0NViOCRhjTTvYJAwtDQYnyA5S0cBZh0Q9oMxeOoxqtqIZBJEyhnLXNvY2hF/i4jyXLHTA4h+0r3H7MDR+C3sNNHDX46IWNjjjo5mNa24a3M2EG3nm9Vyk2MRHDqKmDjvI6maaYZTZrXWDSDz07ESu7ndfH5f7uheP/p/9Rc7S7Q7nAhTRn56olqAQAbtp22MjvPUeGZbjBMTjqcXxOoidmiNJPuyQQXBsUTdAdfon4rm9lMFJocSrX+7HA+nhvwzyEB5HgHAf+4id9Nliz/+4sJaSBmqJePdLKL/AMy6h1WyTaOndG9sjW0rruY4OF8ruY8QuYxCkEtJs9SuvaRz3OANiWSTNv8AAlbPAMPhosarRCHNhpqWSTrOLiPm2OcblFiuPHb7TFwPUzGkHZYQ5APti/ivW4T1W+A+5eB0b5GtoKl8D2B9a+bfktyylz2AsA4jKWuNz2r3yMaDwCN41Np1SPYmOKkxvWRv8ZbQmgIWnJQUIKEQIQi6AQhF0FNVw8wsR6zZ/dKwX8Fmujx3hHl5Fec7SbfVYNUaSKH2akcyKaSUZi+Vzw3K0XGlz6C916KeHkV4t0hYZJQunYypa6CteZnQ2+cGR+cOJta2bS4OvYi5PWaHEGvooamoDGtMEc8vV6jfmg91gb6f8lxOGdJrqipjidQB1LI8xwnIXvvbjYjKdOIFrDmtjttKYsBDRoTFSQm3YcgI+C3+x9KGYfRtAGkMbuA4vbcnxNz6ofripNuKoz7ibBYnSgNcQY3F4iJyh56hOXhrwWxxnb2np658D6EvFPlG+jbG50LLXuBl6oGY8wr8KqM+0Fdr7lLEz+aJ3/EudpcZMWJ4y5lNNVSSXhjZFGXNve3zh+i3RErtK7FqOJ1PJuo3mvc2IPaxnzrXAHNJcdZurdP7XcqMeNDTy0sMtDC91TJumZIYrNOZoue67xwXmWOxzQexxP44fFDJKAQckktTvAzTiQHRjwC7bbN+8xbBmDUZ96O8GRhB9GFF2sglw6OurXx0z2S0kErZgxkYgdH7r8rQdXEOI15LKixzD3UdLEKdzKatkdFFE2NrRm3ouXgPFgXW1BK4xtRc7TTdoLAf3qhw/AKNRWMgh2bMpyxsL6iQgE2G/Yb2HgUZ29ApKahlrBTNhdvsPawxmxEcTTZzQ0h3W5cQp0eGUNVNiDmMc6UudSVjs8rc1st2N62g6gFxbgVzmxWNRyV+NVzDeEMY9pIIuxuY6g8NGrF6H6x/tFY2S4dMyOrbm53kcM3nn+CLtt9oa7CoRBh02d4hc3IyIykxPOgzuDhr1r2JJXexcB4BeD1sj4RLS1NM9lRLXQziZzdHsa5wLQ48Rd1xbTU34Be8R8EWJq2EdYqlXwcT5IuV4rIQhC05STQhAISQgaEkXQQm90rXyHQLPnPVKwH8FK9/H0HcPL8V5NtPspV1jq2qfTy5g+GCkjsM24BOaQC/C3xeV6w1XWUelm3P7U4AarD5KZtg/Iwsvw3jLEA9nCy5zZCvxTPT00tKyKnhbu5ZJWOBewaDK7Nq7kMosea9BKQQ04fZvB52YziFTLE5sMge2N5LMrgJYw3gb6tbfXsV+xGDzRVWKSzRmMTTNdETbrszyHMLE9rfVdJi+Itp4Zp3+7GxzzbibcAO8mw8147F0kYk6TfsBdEXhgjbBeG5OkOYNvm1+tcozdRsKvZyoqo8Yqz7REXSXZAYv/EsjddlwRfQWtbsU8RqKhtTg9aKOonENLEHtbG++8BlYWE2OV3A6rf47tVUR4lhsDTuo52xOmjc2NzgXOILS619OGh5LI6QdtHUbqeKDIZ5XAuDxmDYr5b2vxJ4eBRLI80bU1DIMQiNHUXq3RvzGOQZA2Uvy2y63vZdXFhxdXYBE+IujZSMzh8ZLA4smcWuuLX93Q9y7Xbjag0FMZmtD3mRsbGuLg0k3Liba+61yytl8cNXSQ1JAaZAS9rSSGvDi0jXw+KEx/HltROYqbHCxhaZqllPGGsI6he9zsotwytPAW1C3GA4ZNRYvRRzSNk3lJuWmOPI1oY05WO7SMnHnddXtlteKH2a7A8zS5Dd1skYtmk+IXSFo7AezRFkeM7Z4k6srd8x16WlqKalZro+R73Oe4eJjPkAvZY/16lYowqENLRDEG5g/KI2BpeOD7W496yo0ak0susil5rGJWRS81Yz5OmShJC05jSuhCBXTSQoGkhCCqqPVKwHFZlWdAsM8CpXT4+g1XErHiP3q1xUbh3USUrouiuN6WqrJhrwNM8kTPEZi4j0athsFRhmG0YAHWjEru97nF2bxWt6WqIyYc5zRfdyRyOt9XVpPlmBWp2b6T6WGjpIZN6ZWtbC9scebLbQPuSAQRbQXPcjz3/pTtzUtZjmHue4NYxsT3uPBrQ+Qk+gK4bFsXfWYg2qeCGyTMbEDwbGx7Q1g8ARfvct30vSZsQjsD/QQ2FiHdZziBbt4Ke0eBCmmwWlt1g1hk75X1IL/jp5Ixl3W46bawudSUzLuJMsuUakuJDGC3bx9VtOhqtzUMkRJvFM6w7GyNDh8c3otJjEvtO0sDOLYXxt8N20yu/mJ9Fb0VP3WIYjSd7rDvhmc37nlFn9Nd0y1xkrY4m3IhhDnW+iZHXJPlk9V6vs7X7+kppub4onO/eyDN/NdeOV9VJUVWMTx076hhZLCXtIAp2BzQ2Q9vVi4L0HonxDPhsbb6xPliPcM2YfByLjf9V2Lko/16ocUoz+vNHrVpV9JzVF1dTHUoxn/LKQldC25TRdCECumo3RdBJK6V0XQYtaeAWMCrKx3W8lSCs11YdNNtTjpo6OWpaxr3MLAGuJAOZwGttefwXAwdNE7nsZ7LAMzmt9+X6TgL8e9dJ0qy5cLkH1pYW+jr/guGxOlvW4LAANIKAHQal0rnEnt0sozlbLw7HaXpOdSVklKKUTBgYSWyEO1YHHTKRpdZ8nSPCaB1dExzwx7I3xFwa9j3G1ibHlqDzXNfKcUW0dVNPI2KNkbhmcTa5p42hvedeC57F5hJBilVCwx0stRTNiFsoc5pe4kDlwJPZdD5V65X49GyhNXM35p0TXlhsS7eNFotdCTmAXBmrw2jZSV7aCS9RvHxtzhwhyEXIa51uenG3ktNt9tCX09HRRklsUFPLPbhvHRNDGnwDvVyltDHel2fYeBYb34WMsXHyKFu3aYPJh2KVAq2teaqLdnJI4tc0MPVdlByuFzxHNaHaTa7D5cRhdLHO72dwaJo3tEYcyXN7nF7Q7jre3Dkq9p62CLE2yYfkD2QVRqTBbd6RPtfLpcaXI7lXslsnDLg1VPJG10rhO5jyOtFumnLlPLrNJPbeyJvbuML2Lp2VRxCN0j5ZN4+5eHMO+Bu4ADscba81p9l6ahmxGqqaWWo9oaZd612QRESOLS5ulyMwuNVLZLHSzAt+46wxTsae9hcIx8Wei4rohrCzEchNhNFI3X6RFng/ylF43He02H0OHF1EXy566464zk3Bj0cBZvvnitxs3svFh8cjInyuY47x29LTlIbY2ytHID0XGdJVS2PE8Le9wa1pDnE8GtE7SSV3s+JxzUs0kErJW7uUh0bg4aMJtpwRqa2nhWNw1Ue9p5BLGDkLgHizgASLOAPAj1WZEVwnQ7/Vzv8eT/KiXcxou9za0vVtJJqsYlTpnWctM3ls7pqKFXMkmo3RdBG6ahdO6CSV0rpEqDX1DruJ71EFRJ4+qAVl2TpwXTFJ/2GJv1qgDyETz+S0ksWbaCij5RR0g8BHSCQ/ivR8W2egq2MZUx7xrXF7bPe2zrWv1SLpf7MU/tQrN1ap1GcOfqDHk1bfL7unBGPjuuEwbCYqrG8S38TZWszWDwS0ODo2X9AVsOlqJseGxxsa1jN/EGtY0NaAGSaADQLrqPAoIpZZ4ow2WYkyuzOJeS7NwJsNexV49s/DWRtiqA5zWuzjK5zSHWIvceKL8eK8diwgswaereOvPNDEwnjumPuT5uH8gW32gohKdnqd98r4omOANjle+IHw0XoeI7JwTUsdG4PbBHkyCN1nDILDUg9p9UTbIwOkpJSJM1II2wWeLWYQRmFutwHYifBiu2Mp4aWqipYQ18sMjLklz3HIcrcx1420Xn+z+2McODVVK51p7yxxMsbubMAC7s6pL7+XavZFxGJ9FNNNUmfPJGxzs8kTAMr3XubO4tB8+Jshljfxy+Jzmn2dpouDqmRz/ABjzmS/oI/tKVTQ+xV2BPIy3ip2Pv9Zzy19/ASrotpOjP2upEntG5pwxkbY2sLnMyMy9UEho4D0WBiHRC9zQW4hLJI3+j37TlbqL65iW+nJGbL6U9KrAcRw1rwC05Q4HgQagAg+SlWUDKHFZoKUlsM9JUPmiBJbGRFIQbfwgj97sWXtD0dVFQyhyVDN5BEI5HyGQudJnzZw7UnXtWxwLo+NOypkklNTWTRTR7xxIDc7CLAkk6m1yUXV30p6Hv6ud/jy/5ca7qL81y/R5s/LR0joZw0PMr39VwcMpYwcR3grp4/zRudRItUwo5kyVV02QTVcTrtCmtOS9mmo3TRFd0XULougndVzPs1xTusesd1eNtR96NY9sTMkHIY+x19eSjIVh11bEdAphVsOg8FJAFRTsiyKjdO6Vk8pRAjKkWFKx7PigllKYUMx5qQQSuhRRmQSKGKN02IJkpXRdIoM+lPV/XarljUR6vmsi605M+zQldCrKm6V1G6LoJXUXgEWIBHeldF0GFNhjDqBlP9kkfcsGeGVnB2cdjxr6jVbklRc1TTczsab5XI4wu8nBMY1/dSD7P5raGnHYgQjsCmnpPK1vyv8A3Ulv4fzTGKt5h4H7h/BbMRBIwDsCaX7WAMVj+vbxDh+CsGJR/tG+v5q91C08gq3YWz6oTS/bDFaw/wC8Z9pqm2dvJzT/ABBUHCGfVCrdgbD9EJpfsjPUSxa75Ft7rnN8HOH3FHydIOEr/W6izPFsbIyLXeyTftT5hp/BSFNN+0H2W/kh88Wa4KDHfqyxfZ5/2n8rfyVkdJIfeefIAK6Lniy9BqSB4myrL76N633KUVA0akXPadSsxjbcFdMXy+jp2WaArrqAKd1XhbtJO6jdNVGMhCECui6SEAkhCikShJCAKkkhA7oukhA7oQhFCaEIgQhCKEwhCKkE00Ih3TukhVlIFO6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data:image/jpeg;base64,/9j/4AAQSkZJRgABAQAAAQABAAD/2wCEAAkGBhQSEBAQEBAQEBAUFRAQEBQQEA8UEA8QFBAVFRUQFRUYHCgfFxkkGRQWHy8gJCcpLCwsFR4xNTAqNSYrLCkBCQoKDgwOFA8PFykcHBwpLCkpKSkpKSwpKSkpKSksKSkpKSkpKSkpKSkpKSwpKSkpKSkpKSkpKSkpKSksKSksKf/AABEIAPUAzQMBIgACEQEDEQH/xAAcAAACAgMBAQAAAAAAAAAAAAAAAQIDBAUGBwj/xABMEAABAwIDBAcDCQQHBQkAAAABAAIDBBEFEiEGEzFBByJRYXGBkRQyoRUjQlKSscHR8FNygqIzNWJjc7PxFkPC4eMkJTREdIOjpLL/xAAYAQEBAQEBAAAAAAAAAAAAAAAAAQIEA//EACARAQEAAgICAwEBAAAAAAAAAAABAhEhMQNREhNBMiL/2gAMAwEAAhEDEQA/APXChF0LQEJIQNBKSLIoRdDjbibKp9UBw+OiizG1cE7LXuxIg5QwudxvoGjTt5qG5mk95wjb2N4+qm2rhZ2zZ61jPecFiHEnv0iYfF2gVkGGMbrbMe12pWWAnNY4a/5Pe/WWQnuboFN+Est1btPaDqs26FdQ21uWaPgd434+iugxZp0d1T2FZiono2v94efNTQyAQdQbjuRZas0MjNY3E9xU24oWj5xhFzluBpc6C6b9tTC3psE1QyqHPQq8dy0lxsCEIRkIukkgkhRQgaEkIC6YQsaefkOH3qN44/Jc+cDvVD6snQfD81jF/aptKm3vPHIVyeJ/XimEy1RUbIKbXOHAqF9VNFvKwVjubb+Cft3a0/FarH8YbSU8tTIHOZGA5wbbMbkDS571zkHSbG5uf2PEMtg64hicLFuYH+k5t14LTysxncd0K5ven7Y1cUOkql4SNqof8Wlmt/KCsmLpAoHf+dgaex5LHDxDgCnLOsHVmtb3qJrhyBK09FtFTynLDURSHhaN4dr2ac1sA66m2pjj6WOqXHuColHDmbj71aq3+8PVSvXHjpchriOBso3RdVlkMqu0X8FeyQHgVr7pNdZNsXxytkUljR1XasgKvC42GhIoVZNCFTVE5dPEjtCLOajPPyH+qoJQwgi44IIWa68ZpFwCqBsVYFF7VGljXp3VVk0RJ6qfXWJG5kNuYLbHvVgQEWSfrXYu2Ophkp56eZ0TwA8NcASAQdCDpqFqWbPUzWbsQ1uW2U3kabsDMgYbjVoBNh3rqbJZU5ZuGPpoIqGnbf5usN+NySOJOluHvHhyVEeEUTc3zNSQ4uJzNc4AudckaaagH9BdLlRlTln68fThsX2Vw6bdh7auMMJLRGCxtza5Iy25fEro8Gkp4ImxRumLWhrRnaSbNaBxtx0W0fHcKmgb1ADyu3t4ErPO2pjin8qw/WcPFpUmTMebsdmA0OlrFSISY38/VXTepIsRdRQqwZStdBRfRFSCvhm5Hh9yxmhWXsLnhzViWbZqSqpzprpfW3YFZdacliSRTSRI10zd26/0He9/ZP1lc4K6eIOBB4LDp3m2U8WnL49hWa6sLuJEKJUyoFR6HlRZCaISZCEIBr+RUrKJCQBHAou00KG87QnvQgaxqL6Y/tE+qv3ncohnl4KaXg3nkEwhNVkkIQgFEp3SQTCGDM4DkNT48lDNb9arJpmaX5nVWJndReAmkhaciSEkyiEVgN9435/msyV1gVrY6vMezks10eH9ZJUHoDlGV3D1Ue+uUo3JkKEZ1KldGQmhJAXRdYeLYpHTQyTzOyxsF3HmewAcyTp5rzKp6b3Z/m6Nu7vb5yVwefGzbA92qM26etAoWtwHFfaaaCoy5N6xsmW98t+V7Ba3bHbaPDmxOkiklEhcAGOaCMoBvr4obdGo2XLbU7fR0TaZ74ZJN+0vaGOYMos0634+9y7Fg7S9KsVHUPpn00sjmhhLmvjDTmaHc9eaqXKO480Erj9kekaPEJnQsgkiLYzKS9zCCA5rbafvLsLI1LsJpICgCkEyo/6H80VF1+34BZ8PujwWDyWXSPu3vGisY8nS4lCEltzJoQhRCIWpr6Ozs7eBPW/NbdQlZcWKlbxy1WtjdfmjLqe4W49vH8E2Ntdp5a+IRGNL8zqfNZduN/TiOp8lY4KmI9Y+A+9XlGb2QSKAgojzzprlcKOBovkdN17drWOLWnzufILhtoMTpn4Th0UBaJo3v9oZaz85abvJtqCea9wxTC46iJ0M8bZI3cQ7t5EHiD3jXivnja2kgirJoqTOYWHJd7s13jR1jbgDceSryze57B/1bRX/AGLFw/TnLpRM/wDUO/yx+K7rYttsOof8CE+rAfxXnXTdLeopGdkUjvtSAD/8oZdF0wmzMMHZCfujH4LC20pWyY/DHIMzJHULXi5GZrgxrhcdxXObTvrc0Da/e3DPmBJk/oyQNMvLgt70mZ/lhu5JEuSk3djYiSwDSDyN7KvK161gex9LSPMlNCI3uaWE55XXbcG1nOPMD0W9uuF6PKLEWSTnEXSFpawRCSWN/WzHN7pNtF3ICj3x6NARdJqNGlbimEuaLFMtFnsMzmngC1zh+KzqOk3YtmLr8S7ioQjVZSseHkyvQSQhV4poSugoGhJCDW1PWksPdHE/gpOTtYkd5SeFh3S8TStnveRVypbx8iqMVxLcQSTmN8gjaXubHlzlo4kXIBsNePJErLKLrQ/7Z0/sIxAl+4Nr2aDI1xflyFoNrg96jXbcU0TKV7jIfagDA1jM0jgbWu3lqQETaG3u0nsdHJI02mfeKHtzuHvfwi59F4fV4XkoIKl3vTTTBp57uJgBPm9zvsr2ba/bCippGQ1kJlcW7xvzEcgaCS36XA9X4KifabDnUlLNJA008skkNO11LG7I8OIdZnBoPbzVed5b/ZqLLRUjeyCAf/G1eTdLsufE4mfVigZ9qR7v+NerHaKBlUKC5Ewj3uUMORsbWk+9y0bwWmnxzC5ozWyCB7BI2Eyy05LhIGBzW+5m4EdyLenEdLQviVJD9WKFv2piPwWH0i1gjxsSuBc2P2RzgLXIYGuIC9PxH2CSqa2ZsElWIxK3Oxxk3TQ6QPBtbQNcbcVTDRYdXtdW7mGcatfLIx4PUGt720AVedh7G7dsxB0zY4ZIt2GOOdzTfMTYC3YQuouuVw/EMOpYG1cO5p4JyGCRsco3jml1gQBfSz+S3bsahFQ2lMoFQ5pkazK+5Zr1r2tyPNR6RsboasL5Wi3/ALLvBv8AJvslnX3ebLmva3HvusyM6I2kDqkeKAg8UWL6fmshVQCw+KsVcud5CEIVYO6LoSQO6AhCDGmHW8fvVUncrK1mg8VRlss11Yfyg1WtALe0HQgjQjmD3Kpn5rWbTY6KSjlqHauaLRt+vK7RjfXU9wKNPH9pa4UXynhbHZ4HyRyRW/3LwWuLD/Doe9re0rc9GUPttW2omIy0UMMMEd7kENIbJbu6zr9rgtNWbPOZhM1fPc1FVLFlLvebEXlxfrzeRfwA7VsqOP5KrKCqbpS1UEImtezS5jc/o7K/1R5Tvls9sMTgix6nfVW3DIBnzRmQXcJLdUA31tyUekiuhIwgxZWUzpDOLMyNDM0d3ZbC3vHkqNpcZggx8zVTc8LYGsIyNkBLojlOU6Hisnat0NViOCRhjTTvYJAwtDQYnyA5S0cBZh0Q9oMxeOoxqtqIZBJEyhnLXNvY2hF/i4jyXLHTA4h+0r3H7MDR+C3sNNHDX46IWNjjjo5mNa24a3M2EG3nm9Vyk2MRHDqKmDjvI6maaYZTZrXWDSDz07ESu7ndfH5f7uheP/p/9Rc7S7Q7nAhTRn56olqAQAbtp22MjvPUeGZbjBMTjqcXxOoidmiNJPuyQQXBsUTdAdfon4rm9lMFJocSrX+7HA+nhvwzyEB5HgHAf+4id9Nliz/+4sJaSBmqJePdLKL/AMy6h1WyTaOndG9sjW0rruY4OF8ruY8QuYxCkEtJs9SuvaRz3OANiWSTNv8AAlbPAMPhosarRCHNhpqWSTrOLiPm2OcblFiuPHb7TFwPUzGkHZYQ5APti/ivW4T1W+A+5eB0b5GtoKl8D2B9a+bfktyylz2AsA4jKWuNz2r3yMaDwCN41Np1SPYmOKkxvWRv8ZbQmgIWnJQUIKEQIQi6AQhF0FNVw8wsR6zZ/dKwX8Fmujx3hHl5Fec7SbfVYNUaSKH2akcyKaSUZi+Vzw3K0XGlz6C916KeHkV4t0hYZJQunYypa6CteZnQ2+cGR+cOJta2bS4OvYi5PWaHEGvooamoDGtMEc8vV6jfmg91gb6f8lxOGdJrqipjidQB1LI8xwnIXvvbjYjKdOIFrDmtjttKYsBDRoTFSQm3YcgI+C3+x9KGYfRtAGkMbuA4vbcnxNz6ofripNuKoz7ibBYnSgNcQY3F4iJyh56hOXhrwWxxnb2np658D6EvFPlG+jbG50LLXuBl6oGY8wr8KqM+0Fdr7lLEz+aJ3/EudpcZMWJ4y5lNNVSSXhjZFGXNve3zh+i3RErtK7FqOJ1PJuo3mvc2IPaxnzrXAHNJcdZurdP7XcqMeNDTy0sMtDC91TJumZIYrNOZoue67xwXmWOxzQexxP44fFDJKAQckktTvAzTiQHRjwC7bbN+8xbBmDUZ96O8GRhB9GFF2sglw6OurXx0z2S0kErZgxkYgdH7r8rQdXEOI15LKixzD3UdLEKdzKatkdFFE2NrRm3ouXgPFgXW1BK4xtRc7TTdoLAf3qhw/AKNRWMgh2bMpyxsL6iQgE2G/Yb2HgUZ29ApKahlrBTNhdvsPawxmxEcTTZzQ0h3W5cQp0eGUNVNiDmMc6UudSVjs8rc1st2N62g6gFxbgVzmxWNRyV+NVzDeEMY9pIIuxuY6g8NGrF6H6x/tFY2S4dMyOrbm53kcM3nn+CLtt9oa7CoRBh02d4hc3IyIykxPOgzuDhr1r2JJXexcB4BeD1sj4RLS1NM9lRLXQziZzdHsa5wLQ48Rd1xbTU34Be8R8EWJq2EdYqlXwcT5IuV4rIQhC05STQhAISQgaEkXQQm90rXyHQLPnPVKwH8FK9/H0HcPL8V5NtPspV1jq2qfTy5g+GCkjsM24BOaQC/C3xeV6w1XWUelm3P7U4AarD5KZtg/Iwsvw3jLEA9nCy5zZCvxTPT00tKyKnhbu5ZJWOBewaDK7Nq7kMosea9BKQQ04fZvB52YziFTLE5sMge2N5LMrgJYw3gb6tbfXsV+xGDzRVWKSzRmMTTNdETbrszyHMLE9rfVdJi+Itp4Zp3+7GxzzbibcAO8mw8147F0kYk6TfsBdEXhgjbBeG5OkOYNvm1+tcozdRsKvZyoqo8Yqz7REXSXZAYv/EsjddlwRfQWtbsU8RqKhtTg9aKOonENLEHtbG++8BlYWE2OV3A6rf47tVUR4lhsDTuo52xOmjc2NzgXOILS619OGh5LI6QdtHUbqeKDIZ5XAuDxmDYr5b2vxJ4eBRLI80bU1DIMQiNHUXq3RvzGOQZA2Uvy2y63vZdXFhxdXYBE+IujZSMzh8ZLA4smcWuuLX93Q9y7Xbjag0FMZmtD3mRsbGuLg0k3Liba+61yytl8cNXSQ1JAaZAS9rSSGvDi0jXw+KEx/HltROYqbHCxhaZqllPGGsI6he9zsotwytPAW1C3GA4ZNRYvRRzSNk3lJuWmOPI1oY05WO7SMnHnddXtlteKH2a7A8zS5Dd1skYtmk+IXSFo7AezRFkeM7Z4k6srd8x16WlqKalZro+R73Oe4eJjPkAvZY/16lYowqENLRDEG5g/KI2BpeOD7W496yo0ak0susil5rGJWRS81Yz5OmShJC05jSuhCBXTSQoGkhCCqqPVKwHFZlWdAsM8CpXT4+g1XErHiP3q1xUbh3USUrouiuN6WqrJhrwNM8kTPEZi4j0athsFRhmG0YAHWjEru97nF2bxWt6WqIyYc5zRfdyRyOt9XVpPlmBWp2b6T6WGjpIZN6ZWtbC9scebLbQPuSAQRbQXPcjz3/pTtzUtZjmHue4NYxsT3uPBrQ+Qk+gK4bFsXfWYg2qeCGyTMbEDwbGx7Q1g8ARfvct30vSZsQjsD/QQ2FiHdZziBbt4Ke0eBCmmwWlt1g1hk75X1IL/jp5Ixl3W46bawudSUzLuJMsuUakuJDGC3bx9VtOhqtzUMkRJvFM6w7GyNDh8c3otJjEvtO0sDOLYXxt8N20yu/mJ9Fb0VP3WIYjSd7rDvhmc37nlFn9Nd0y1xkrY4m3IhhDnW+iZHXJPlk9V6vs7X7+kppub4onO/eyDN/NdeOV9VJUVWMTx076hhZLCXtIAp2BzQ2Q9vVi4L0HonxDPhsbb6xPliPcM2YfByLjf9V2Lko/16ocUoz+vNHrVpV9JzVF1dTHUoxn/LKQldC25TRdCECumo3RdBJK6V0XQYtaeAWMCrKx3W8lSCs11YdNNtTjpo6OWpaxr3MLAGuJAOZwGttefwXAwdNE7nsZ7LAMzmt9+X6TgL8e9dJ0qy5cLkH1pYW+jr/guGxOlvW4LAANIKAHQal0rnEnt0sozlbLw7HaXpOdSVklKKUTBgYSWyEO1YHHTKRpdZ8nSPCaB1dExzwx7I3xFwa9j3G1ibHlqDzXNfKcUW0dVNPI2KNkbhmcTa5p42hvedeC57F5hJBilVCwx0stRTNiFsoc5pe4kDlwJPZdD5V65X49GyhNXM35p0TXlhsS7eNFotdCTmAXBmrw2jZSV7aCS9RvHxtzhwhyEXIa51uenG3ktNt9tCX09HRRklsUFPLPbhvHRNDGnwDvVyltDHel2fYeBYb34WMsXHyKFu3aYPJh2KVAq2teaqLdnJI4tc0MPVdlByuFzxHNaHaTa7D5cRhdLHO72dwaJo3tEYcyXN7nF7Q7jre3Dkq9p62CLE2yYfkD2QVRqTBbd6RPtfLpcaXI7lXslsnDLg1VPJG10rhO5jyOtFumnLlPLrNJPbeyJvbuML2Lp2VRxCN0j5ZN4+5eHMO+Bu4ADscba81p9l6ahmxGqqaWWo9oaZd612QRESOLS5ulyMwuNVLZLHSzAt+46wxTsae9hcIx8Wei4rohrCzEchNhNFI3X6RFng/ylF43He02H0OHF1EXy566464zk3Bj0cBZvvnitxs3svFh8cjInyuY47x29LTlIbY2ytHID0XGdJVS2PE8Le9wa1pDnE8GtE7SSV3s+JxzUs0kErJW7uUh0bg4aMJtpwRqa2nhWNw1Ue9p5BLGDkLgHizgASLOAPAj1WZEVwnQ7/Vzv8eT/KiXcxou9za0vVtJJqsYlTpnWctM3ls7pqKFXMkmo3RdBG6ahdO6CSV0rpEqDX1DruJ71EFRJ4+qAVl2TpwXTFJ/2GJv1qgDyETz+S0ksWbaCij5RR0g8BHSCQ/ivR8W2egq2MZUx7xrXF7bPe2zrWv1SLpf7MU/tQrN1ap1GcOfqDHk1bfL7unBGPjuuEwbCYqrG8S38TZWszWDwS0ODo2X9AVsOlqJseGxxsa1jN/EGtY0NaAGSaADQLrqPAoIpZZ4ow2WYkyuzOJeS7NwJsNexV49s/DWRtiqA5zWuzjK5zSHWIvceKL8eK8diwgswaereOvPNDEwnjumPuT5uH8gW32gohKdnqd98r4omOANjle+IHw0XoeI7JwTUsdG4PbBHkyCN1nDILDUg9p9UTbIwOkpJSJM1II2wWeLWYQRmFutwHYifBiu2Mp4aWqipYQ18sMjLklz3HIcrcx1420Xn+z+2McODVVK51p7yxxMsbubMAC7s6pL7+XavZFxGJ9FNNNUmfPJGxzs8kTAMr3XubO4tB8+Jshljfxy+Jzmn2dpouDqmRz/ABjzmS/oI/tKVTQ+xV2BPIy3ip2Pv9Zzy19/ASrotpOjP2upEntG5pwxkbY2sLnMyMy9UEho4D0WBiHRC9zQW4hLJI3+j37TlbqL65iW+nJGbL6U9KrAcRw1rwC05Q4HgQagAg+SlWUDKHFZoKUlsM9JUPmiBJbGRFIQbfwgj97sWXtD0dVFQyhyVDN5BEI5HyGQudJnzZw7UnXtWxwLo+NOypkklNTWTRTR7xxIDc7CLAkk6m1yUXV30p6Hv6ud/jy/5ca7qL81y/R5s/LR0joZw0PMr39VwcMpYwcR3grp4/zRudRItUwo5kyVV02QTVcTrtCmtOS9mmo3TRFd0XULougndVzPs1xTusesd1eNtR96NY9sTMkHIY+x19eSjIVh11bEdAphVsOg8FJAFRTsiyKjdO6Vk8pRAjKkWFKx7PigllKYUMx5qQQSuhRRmQSKGKN02IJkpXRdIoM+lPV/XarljUR6vmsi605M+zQldCrKm6V1G6LoJXUXgEWIBHeldF0GFNhjDqBlP9kkfcsGeGVnB2cdjxr6jVbklRc1TTczsab5XI4wu8nBMY1/dSD7P5raGnHYgQjsCmnpPK1vyv8A3Ulv4fzTGKt5h4H7h/BbMRBIwDsCaX7WAMVj+vbxDh+CsGJR/tG+v5q91C08gq3YWz6oTS/bDFaw/wC8Z9pqm2dvJzT/ABBUHCGfVCrdgbD9EJpfsjPUSxa75Ft7rnN8HOH3FHydIOEr/W6izPFsbIyLXeyTftT5hp/BSFNN+0H2W/kh88Wa4KDHfqyxfZ5/2n8rfyVkdJIfeefIAK6Lniy9BqSB4myrL76N633KUVA0akXPadSsxjbcFdMXy+jp2WaArrqAKd1XhbtJO6jdNVGMhCECui6SEAkhCikShJCAKkkhA7oukhA7oQhFCaEIgQhCKEwhCKkE00Ih3TukhVlIFO6E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2276872"/>
            <a:ext cx="1979712" cy="240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9" y="0"/>
            <a:ext cx="1979712" cy="238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енис Симач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826954" cy="48092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4357686" y="428604"/>
            <a:ext cx="4572032" cy="618630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rgbClr val="FF0000"/>
                  </a:solidFill>
                </a:ln>
              </a:rPr>
              <a:t>Денис Симачев </a:t>
            </a:r>
            <a:r>
              <a:rPr lang="ru-RU" dirty="0" smtClean="0"/>
              <a:t>–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выпускник Государственной Текстильной Академии им. </a:t>
            </a:r>
            <a:r>
              <a:rPr lang="ru-RU" dirty="0" smtClean="0"/>
              <a:t>Косыгина. Заявил о себе в  </a:t>
            </a:r>
            <a:r>
              <a:rPr lang="ru-RU" dirty="0"/>
              <a:t>конце марта - начале апреля 1999 года </a:t>
            </a:r>
            <a:r>
              <a:rPr lang="ru-RU" dirty="0" smtClean="0"/>
              <a:t>участием в </a:t>
            </a:r>
            <a:r>
              <a:rPr lang="ru-RU" dirty="0"/>
              <a:t>конкурсе молодых модельеров, </a:t>
            </a:r>
            <a:r>
              <a:rPr lang="ru-RU" dirty="0" smtClean="0"/>
              <a:t>и </a:t>
            </a:r>
            <a:r>
              <a:rPr lang="ru-RU" dirty="0"/>
              <a:t>занял </a:t>
            </a:r>
            <a:r>
              <a:rPr lang="ru-RU" b="1" dirty="0">
                <a:solidFill>
                  <a:srgbClr val="FF0000"/>
                </a:solidFill>
              </a:rPr>
              <a:t>1 место в номинации "Авангард". </a:t>
            </a:r>
            <a:r>
              <a:rPr lang="ru-RU" dirty="0"/>
              <a:t>В том же году работа Дениса привлекла вниманию жюри на Национальном конкурсе молодых </a:t>
            </a:r>
            <a:r>
              <a:rPr lang="ru-RU" dirty="0" smtClean="0"/>
              <a:t>модельеров</a:t>
            </a:r>
            <a:r>
              <a:rPr lang="ru-RU" dirty="0"/>
              <a:t> </a:t>
            </a:r>
            <a:r>
              <a:rPr lang="ru-RU" dirty="0" smtClean="0"/>
              <a:t>"Мода </a:t>
            </a:r>
            <a:r>
              <a:rPr lang="ru-RU" dirty="0"/>
              <a:t>и дизайн" </a:t>
            </a:r>
          </a:p>
          <a:p>
            <a:pPr algn="ctr"/>
            <a:r>
              <a:rPr lang="ru-RU" dirty="0"/>
              <a:t>В 1999 году он стал победителем и национального финала международного конкурса Smirnoff International Fashion Awards, проходящего под девизом "Виртуальная природа". Денис Симачёв представил на него коллекцию "Квазибудущая вечность", которую увидели не только в Москве, но и в Гонконге </a:t>
            </a:r>
          </a:p>
          <a:p>
            <a:pPr algn="ctr"/>
            <a:r>
              <a:rPr lang="ru-RU" dirty="0"/>
              <a:t>Осенью 2001 года на очередной неделе прет-а-порте Fusion Week Денис Симачев представил свою первую женскую </a:t>
            </a:r>
            <a:r>
              <a:rPr lang="ru-RU" dirty="0" smtClean="0"/>
              <a:t>коллекцию.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332656"/>
            <a:ext cx="542969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/>
            <a:r>
              <a:rPr lang="ru-RU" dirty="0" smtClean="0"/>
              <a:t> </a:t>
            </a:r>
            <a:r>
              <a:rPr lang="ru-RU" sz="3200" dirty="0" smtClean="0">
                <a:latin typeface="Georgia" pitchFamily="18" charset="0"/>
              </a:rPr>
              <a:t>Круизная коллекция 2012г</a:t>
            </a:r>
            <a:endParaRPr lang="ru-RU" sz="3200" dirty="0">
              <a:latin typeface="Georgia" pitchFamily="18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7013" y="1766888"/>
            <a:ext cx="36099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http://www.elle.ru/var/elleru/storage/images/media/images/denis-simachiov3/1523458-1-eng-GB/Denis-Simachi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2829537" cy="3933056"/>
          </a:xfrm>
          <a:prstGeom prst="rect">
            <a:avLst/>
          </a:prstGeom>
          <a:noFill/>
        </p:spPr>
      </p:pic>
      <p:pic>
        <p:nvPicPr>
          <p:cNvPr id="29703" name="Picture 7" descr="http://www.elle.ru/var/elleru/storage/images/media/images/img_9793/1523470-1-eng-GB/IMG_97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1485" y="2780928"/>
            <a:ext cx="2792515" cy="4077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be-in.ru/gallery/things/4_pr2/886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52320" y="5334000"/>
            <a:ext cx="15240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68" name="Picture 4" descr="http://www.be-in.ru/gallery/things/4_pr2/88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333999"/>
            <a:ext cx="1524000" cy="1524001"/>
          </a:xfrm>
          <a:prstGeom prst="rect">
            <a:avLst/>
          </a:prstGeom>
          <a:noFill/>
        </p:spPr>
      </p:pic>
      <p:pic>
        <p:nvPicPr>
          <p:cNvPr id="36870" name="Picture 6" descr="http://www.intermoda.ru/uploads/users/319/post/5590/.thumb/600x400/anon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196752"/>
            <a:ext cx="3326795" cy="22067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813690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Обувь и аксессуары от Дениса Симачева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645024"/>
            <a:ext cx="1872208" cy="162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789040"/>
            <a:ext cx="2235324" cy="168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980728"/>
            <a:ext cx="1842318" cy="2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4695" y="764704"/>
            <a:ext cx="2139305" cy="3065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356992"/>
            <a:ext cx="2029966" cy="182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1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3140968"/>
            <a:ext cx="1874093" cy="199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9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7904" y="5301208"/>
            <a:ext cx="2350100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052736"/>
            <a:ext cx="2385305" cy="342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2232248" cy="344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03848" y="188640"/>
            <a:ext cx="287610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base"/>
            <a:r>
              <a:rPr lang="ru-RU" sz="3200" dirty="0" smtClean="0">
                <a:latin typeface="Georgia" pitchFamily="18" charset="0"/>
              </a:rPr>
              <a:t> Валенки, эх…</a:t>
            </a:r>
            <a:endParaRPr lang="ru-RU" sz="3200" dirty="0">
              <a:latin typeface="Georgia" pitchFamily="18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4581128"/>
            <a:ext cx="3996705" cy="206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5EFD2"/>
              </a:clrFrom>
              <a:clrTo>
                <a:srgbClr val="D5EFD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47788">
            <a:off x="427395" y="962606"/>
            <a:ext cx="2137468" cy="279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50520">
            <a:off x="6824731" y="1014367"/>
            <a:ext cx="1944922" cy="2834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365104"/>
            <a:ext cx="2225887" cy="201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221088"/>
            <a:ext cx="2188343" cy="244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28092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Georgia" pitchFamily="18" charset="0"/>
              </a:rPr>
              <a:t>Симачев способен превратить в брендовую вещь всё, что попадётся под руки. Он расписывал излюбленными орнаментами хохломы холодильники, мобильники и автомобили.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25602" name="Picture 2" descr="Дизайнерская работа Дениса Симач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7721731" cy="4223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332656"/>
            <a:ext cx="544394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dirty="0" smtClean="0"/>
              <a:t> </a:t>
            </a:r>
            <a:r>
              <a:rPr lang="ru-RU" sz="3600" dirty="0" smtClean="0">
                <a:latin typeface="Georgia" pitchFamily="18" charset="0"/>
              </a:rPr>
              <a:t>Весь мир в хохломе</a:t>
            </a:r>
            <a:endParaRPr lang="ru-RU" sz="3600" dirty="0">
              <a:latin typeface="Georgia" pitchFamily="18" charset="0"/>
            </a:endParaRPr>
          </a:p>
        </p:txBody>
      </p:sp>
      <p:pic>
        <p:nvPicPr>
          <p:cNvPr id="26626" name="Picture 2" descr="http://fashionstreet.ru:8200/images/denis-simachev-playstation-3-2007.07.1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2520279" cy="2520280"/>
          </a:xfrm>
          <a:prstGeom prst="rect">
            <a:avLst/>
          </a:prstGeom>
          <a:noFill/>
        </p:spPr>
      </p:pic>
      <p:pic>
        <p:nvPicPr>
          <p:cNvPr id="26628" name="Picture 4" descr="http://starland.ru/sites/default/files/wp-content/uploads/2011/09/simachev-denis-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9420" y="1196752"/>
            <a:ext cx="2344580" cy="2664296"/>
          </a:xfrm>
          <a:prstGeom prst="rect">
            <a:avLst/>
          </a:prstGeom>
          <a:noFill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348880"/>
            <a:ext cx="4104456" cy="421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35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56992"/>
            <a:ext cx="5436096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allbutik.ru/denis-simachev/denis-simachev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7505" y="0"/>
            <a:ext cx="5596495" cy="6858000"/>
          </a:xfrm>
          <a:prstGeom prst="rect">
            <a:avLst/>
          </a:prstGeom>
          <a:noFill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3217274" cy="447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8136904" cy="590931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Georgia" pitchFamily="18" charset="0"/>
              </a:rPr>
              <a:t>Симачев является наиболее востребованным и популярным российским модельером за рубежом. В своих коллекциях он активно эксплуатирует советскую символику и русские национальные мотивы – от герба СССР до портретов русских политиков и росписи тканей «под хохлому».</a:t>
            </a:r>
          </a:p>
          <a:p>
            <a:pPr algn="ctr"/>
            <a:r>
              <a:rPr lang="ru-RU" sz="2400" dirty="0" smtClean="0">
                <a:latin typeface="Georgia" pitchFamily="18" charset="0"/>
              </a:rPr>
              <a:t>Сочетание несочетаемого – высокой культуры и исконно русских элементов, современные формы и традиционные узоры – делают продукцию Дениса Симачева такой популярной среди молодежи. Клиентов дизайнера объединяет одно понятие – Богема. </a:t>
            </a:r>
            <a:br>
              <a:rPr lang="ru-RU" sz="2400" dirty="0" smtClean="0">
                <a:latin typeface="Georgia" pitchFamily="18" charset="0"/>
              </a:rPr>
            </a:br>
            <a:r>
              <a:rPr lang="ru-RU" sz="2400" dirty="0" smtClean="0">
                <a:latin typeface="Georgia" pitchFamily="18" charset="0"/>
              </a:rPr>
              <a:t>Только благодаря совмещению всех творческих и коммерческих составляющих родилась успешная на сегодняшний день торговая марка Denis Simachev.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6"/>
            <a:ext cx="7704856" cy="304698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9600" dirty="0" smtClean="0"/>
              <a:t> </a:t>
            </a:r>
            <a:r>
              <a:rPr lang="ru-RU" sz="9600" dirty="0" smtClean="0">
                <a:latin typeface="Georgia" pitchFamily="18" charset="0"/>
              </a:rPr>
              <a:t>Спасибо за</a:t>
            </a:r>
          </a:p>
          <a:p>
            <a:pPr algn="ctr" fontAlgn="base"/>
            <a:r>
              <a:rPr lang="ru-RU" sz="9600" dirty="0" smtClean="0">
                <a:latin typeface="Georgia" pitchFamily="18" charset="0"/>
              </a:rPr>
              <a:t> внимание!!!</a:t>
            </a:r>
            <a:endParaRPr lang="ru-RU" sz="96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real-fashion.ru/userfiles/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678661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28596" y="1285860"/>
            <a:ext cx="8143932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Georgia" pitchFamily="18" charset="0"/>
              </a:rPr>
              <a:t>В 2001 году дизайнер открыл собственную компанию </a:t>
            </a:r>
            <a:r>
              <a:rPr lang="ru-RU" sz="2400" b="1" dirty="0">
                <a:latin typeface="Georgia" pitchFamily="18" charset="0"/>
              </a:rPr>
              <a:t>“DENIS SIMACHЁV”</a:t>
            </a:r>
            <a:r>
              <a:rPr lang="ru-RU" sz="2400" dirty="0">
                <a:latin typeface="Georgia" pitchFamily="18" charset="0"/>
              </a:rPr>
              <a:t>.  </a:t>
            </a:r>
            <a:endParaRPr lang="ru-RU" sz="2400" dirty="0" smtClean="0">
              <a:latin typeface="Georgia" pitchFamily="18" charset="0"/>
            </a:endParaRPr>
          </a:p>
          <a:p>
            <a:pPr algn="ctr"/>
            <a:r>
              <a:rPr lang="ru-RU" sz="2400" dirty="0" smtClean="0">
                <a:latin typeface="Georgia" pitchFamily="18" charset="0"/>
              </a:rPr>
              <a:t>Перевёрнутый </a:t>
            </a:r>
            <a:r>
              <a:rPr lang="ru-RU" sz="2400" dirty="0">
                <a:latin typeface="Georgia" pitchFamily="18" charset="0"/>
              </a:rPr>
              <a:t>логотип отражает позицию торговой </a:t>
            </a:r>
            <a:r>
              <a:rPr lang="ru-RU" sz="2400" dirty="0" smtClean="0">
                <a:latin typeface="Georgia" pitchFamily="18" charset="0"/>
              </a:rPr>
              <a:t>марки </a:t>
            </a:r>
            <a:r>
              <a:rPr lang="ru-RU" sz="2400" dirty="0">
                <a:latin typeface="Georgia" pitchFamily="18" charset="0"/>
              </a:rPr>
              <a:t> в современном </a:t>
            </a:r>
            <a:r>
              <a:rPr lang="ru-RU" sz="2400" dirty="0" smtClean="0">
                <a:latin typeface="Georgia" pitchFamily="18" charset="0"/>
              </a:rPr>
              <a:t>дизайне.</a:t>
            </a:r>
          </a:p>
          <a:p>
            <a:pPr algn="ctr"/>
            <a:r>
              <a:rPr lang="ru-RU" sz="2400" dirty="0" smtClean="0">
                <a:latin typeface="Georgia" pitchFamily="18" charset="0"/>
              </a:rPr>
              <a:t>Он рассматриваем </a:t>
            </a:r>
            <a:r>
              <a:rPr lang="ru-RU" sz="2400" dirty="0">
                <a:latin typeface="Georgia" pitchFamily="18" charset="0"/>
              </a:rPr>
              <a:t>вещи с необычайной точки зрения, которые несут в себе намеренно провокационный характер, и </a:t>
            </a:r>
            <a:r>
              <a:rPr lang="ru-RU" sz="2400" dirty="0" smtClean="0">
                <a:latin typeface="Georgia" pitchFamily="18" charset="0"/>
              </a:rPr>
              <a:t> ставит </a:t>
            </a:r>
            <a:r>
              <a:rPr lang="ru-RU" sz="2400" dirty="0">
                <a:latin typeface="Georgia" pitchFamily="18" charset="0"/>
              </a:rPr>
              <a:t>под сомнение общепринятые каноны </a:t>
            </a:r>
            <a:r>
              <a:rPr lang="ru-RU" sz="2400" dirty="0" smtClean="0">
                <a:latin typeface="Georgia" pitchFamily="18" charset="0"/>
              </a:rPr>
              <a:t>– в чем видит </a:t>
            </a:r>
            <a:r>
              <a:rPr lang="ru-RU" sz="2400" dirty="0">
                <a:latin typeface="Georgia" pitchFamily="18" charset="0"/>
              </a:rPr>
              <a:t>секрет производства русских изделий европейского качества. Путём сочетания традиций и высоких технологий, креативных и узнаваемых стилей,  </a:t>
            </a:r>
            <a:r>
              <a:rPr lang="ru-RU" sz="2400" b="1" dirty="0">
                <a:latin typeface="Georgia" pitchFamily="18" charset="0"/>
              </a:rPr>
              <a:t>Denis Simachev</a:t>
            </a:r>
            <a:r>
              <a:rPr lang="ru-RU" sz="2400" dirty="0">
                <a:latin typeface="Georgia" pitchFamily="18" charset="0"/>
              </a:rPr>
              <a:t> представляет две коллекции - мужскую и женскую в Милане и Москве дважды в год.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SHE7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492896"/>
            <a:ext cx="2664296" cy="2664298"/>
          </a:xfrm>
          <a:prstGeom prst="rect">
            <a:avLst/>
          </a:prstGeom>
          <a:noFill/>
        </p:spPr>
      </p:pic>
      <p:pic>
        <p:nvPicPr>
          <p:cNvPr id="1030" name="Picture 6" descr="LSHE7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2520279" cy="2520280"/>
          </a:xfrm>
          <a:prstGeom prst="rect">
            <a:avLst/>
          </a:prstGeom>
          <a:noFill/>
        </p:spPr>
      </p:pic>
      <p:pic>
        <p:nvPicPr>
          <p:cNvPr id="1032" name="Picture 8" descr="LSHE7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730" y="1628800"/>
            <a:ext cx="2448270" cy="2448272"/>
          </a:xfrm>
          <a:prstGeom prst="rect">
            <a:avLst/>
          </a:prstGeom>
          <a:noFill/>
        </p:spPr>
      </p:pic>
      <p:pic>
        <p:nvPicPr>
          <p:cNvPr id="1038" name="Picture 14" descr="LSHE8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2492895"/>
            <a:ext cx="2736304" cy="2736305"/>
          </a:xfrm>
          <a:prstGeom prst="rect">
            <a:avLst/>
          </a:prstGeom>
          <a:noFill/>
        </p:spPr>
      </p:pic>
      <p:pic>
        <p:nvPicPr>
          <p:cNvPr id="1040" name="Picture 16" descr="LSHE83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409727"/>
            <a:ext cx="2448272" cy="244827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260648"/>
            <a:ext cx="8136904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 </a:t>
            </a:r>
            <a:r>
              <a:rPr lang="ru-RU" sz="3200" dirty="0" smtClean="0">
                <a:latin typeface="Georgia" pitchFamily="18" charset="0"/>
              </a:rPr>
              <a:t>Показ первой коллекции «Перестройка»  в Москве.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SHE7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72405" cy="3672408"/>
          </a:xfrm>
          <a:prstGeom prst="rect">
            <a:avLst/>
          </a:prstGeom>
          <a:noFill/>
        </p:spPr>
      </p:pic>
      <p:pic>
        <p:nvPicPr>
          <p:cNvPr id="4" name="Picture 10" descr="LSHE7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9018" y="3573016"/>
            <a:ext cx="3284982" cy="3284984"/>
          </a:xfrm>
          <a:prstGeom prst="rect">
            <a:avLst/>
          </a:prstGeom>
          <a:noFill/>
        </p:spPr>
      </p:pic>
      <p:pic>
        <p:nvPicPr>
          <p:cNvPr id="3" name="Picture 12" descr="LSHE8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276872"/>
            <a:ext cx="3528393" cy="3528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assets1.lookatme.ru/assets/article_image-image/09/3d/278776/article_image-image-arti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10100" cy="4371975"/>
          </a:xfrm>
          <a:prstGeom prst="rect">
            <a:avLst/>
          </a:prstGeom>
          <a:noFill/>
        </p:spPr>
      </p:pic>
      <p:pic>
        <p:nvPicPr>
          <p:cNvPr id="34820" name="Picture 4" descr="http://assets1.lookatme.ru/assets/article_image-image/6e/f8/278774/article_image-image-artic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5325" y="2486025"/>
            <a:ext cx="4638675" cy="4371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001.radikal.ru/i195/1002/39/1e02e9f2f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59"/>
            <a:ext cx="2016224" cy="4536503"/>
          </a:xfrm>
          <a:prstGeom prst="rect">
            <a:avLst/>
          </a:prstGeom>
          <a:noFill/>
        </p:spPr>
      </p:pic>
      <p:pic>
        <p:nvPicPr>
          <p:cNvPr id="21510" name="Picture 6" descr="http://www.be-in.ru/files/journal_archive/news_2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268760"/>
            <a:ext cx="2196452" cy="43929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404664"/>
            <a:ext cx="856895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Georgia" pitchFamily="18" charset="0"/>
              </a:rPr>
              <a:t>Коллекция Denis Simachev  в Милане</a:t>
            </a:r>
          </a:p>
        </p:txBody>
      </p:sp>
      <p:pic>
        <p:nvPicPr>
          <p:cNvPr id="11" name="Picture 6" descr="http://www.newslab.ru/images/review/moda/211840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988840"/>
            <a:ext cx="4298773" cy="4869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1.gstatic.com/images?q=tbn:ANd9GcTmpaNJe0VW-_xR5gDaT9GRbDRh4d9LIjMY_711vNQMsEWjku-a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2655022" cy="3717032"/>
          </a:xfrm>
          <a:prstGeom prst="rect">
            <a:avLst/>
          </a:prstGeom>
          <a:noFill/>
        </p:spPr>
      </p:pic>
      <p:pic>
        <p:nvPicPr>
          <p:cNvPr id="1032" name="Picture 8" descr="DENIS SIMACHЁV осень-зима 2007-2008 BANG BANG (http://www.denissimachev.com/IE/collection_m_ss_07.html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06" y="2204864"/>
            <a:ext cx="4108054" cy="4653136"/>
          </a:xfrm>
          <a:prstGeom prst="rect">
            <a:avLst/>
          </a:prstGeom>
          <a:noFill/>
        </p:spPr>
      </p:pic>
      <p:pic>
        <p:nvPicPr>
          <p:cNvPr id="1034" name="Picture 10" descr="DENIS SIMACHЁV осень-зима 2007-2008 BANG BANG (http://www.denissimachev.com/IE/collection_m_ss_07.htm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196594"/>
            <a:ext cx="3635896" cy="4661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Georgia" pitchFamily="18" charset="0"/>
              </a:rPr>
              <a:t>Женская коллекция </a:t>
            </a:r>
          </a:p>
        </p:txBody>
      </p:sp>
      <p:pic>
        <p:nvPicPr>
          <p:cNvPr id="23558" name="Picture 6" descr="http://www.paneuro.ru/pics/pic_2005722_18mn42s27mls8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772816"/>
            <a:ext cx="2857500" cy="4286250"/>
          </a:xfrm>
          <a:prstGeom prst="rect">
            <a:avLst/>
          </a:prstGeom>
          <a:noFill/>
        </p:spPr>
      </p:pic>
      <p:pic>
        <p:nvPicPr>
          <p:cNvPr id="23568" name="Picture 16" descr="http://www.whitedress.ru/club/images/users/simachev-den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2828925" cy="4286250"/>
          </a:xfrm>
          <a:prstGeom prst="rect">
            <a:avLst/>
          </a:prstGeom>
          <a:noFill/>
        </p:spPr>
      </p:pic>
      <p:pic>
        <p:nvPicPr>
          <p:cNvPr id="23571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268760"/>
            <a:ext cx="2482256" cy="534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757</TotalTime>
  <Words>268</Words>
  <Application>Microsoft Office PowerPoint</Application>
  <PresentationFormat>Экран (4:3)</PresentationFormat>
  <Paragraphs>30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Кумиры современной моды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78</cp:revision>
  <dcterms:created xsi:type="dcterms:W3CDTF">2012-05-16T09:30:22Z</dcterms:created>
  <dcterms:modified xsi:type="dcterms:W3CDTF">2014-11-19T17:25:27Z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2339465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