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1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8D8C8-B4D0-4DEB-AF44-485BEF7C05D7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ECE4F-A727-4928-9640-41CA7C38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795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8D8C8-B4D0-4DEB-AF44-485BEF7C05D7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ECE4F-A727-4928-9640-41CA7C38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72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8D8C8-B4D0-4DEB-AF44-485BEF7C05D7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ECE4F-A727-4928-9640-41CA7C38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73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8D8C8-B4D0-4DEB-AF44-485BEF7C05D7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ECE4F-A727-4928-9640-41CA7C38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308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8D8C8-B4D0-4DEB-AF44-485BEF7C05D7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ECE4F-A727-4928-9640-41CA7C38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342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8D8C8-B4D0-4DEB-AF44-485BEF7C05D7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ECE4F-A727-4928-9640-41CA7C38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203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8D8C8-B4D0-4DEB-AF44-485BEF7C05D7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ECE4F-A727-4928-9640-41CA7C38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048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8D8C8-B4D0-4DEB-AF44-485BEF7C05D7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ECE4F-A727-4928-9640-41CA7C38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301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8D8C8-B4D0-4DEB-AF44-485BEF7C05D7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ECE4F-A727-4928-9640-41CA7C38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30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8D8C8-B4D0-4DEB-AF44-485BEF7C05D7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ECE4F-A727-4928-9640-41CA7C38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866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8D8C8-B4D0-4DEB-AF44-485BEF7C05D7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ECE4F-A727-4928-9640-41CA7C38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234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8D8C8-B4D0-4DEB-AF44-485BEF7C05D7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ECE4F-A727-4928-9640-41CA7C388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093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47.jpeg" Type="http://schemas.openxmlformats.org/officeDocument/2006/relationships/image"/><Relationship Id="rId7" Target="../media/image51.jpeg" Type="http://schemas.openxmlformats.org/officeDocument/2006/relationships/image"/><Relationship Id="rId2" Target="../media/image46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50.jpeg" Type="http://schemas.openxmlformats.org/officeDocument/2006/relationships/image"/><Relationship Id="rId5" Target="../media/image49.jpeg" Type="http://schemas.openxmlformats.org/officeDocument/2006/relationships/image"/><Relationship Id="rId4" Target="../media/image48.jpeg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7.xml.rels><?xml version="1.0" encoding="UTF-8" standalone="yes" ?><Relationships xmlns="http://schemas.openxmlformats.org/package/2006/relationships"><Relationship Id="rId8" Target="../media/image37.jpeg" Type="http://schemas.openxmlformats.org/officeDocument/2006/relationships/image"/><Relationship Id="rId3" Target="../media/image32.jpeg" Type="http://schemas.openxmlformats.org/officeDocument/2006/relationships/image"/><Relationship Id="rId7" Target="../media/image36.jpeg" Type="http://schemas.openxmlformats.org/officeDocument/2006/relationships/image"/><Relationship Id="rId2" Target="../media/image31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35.jpeg" Type="http://schemas.openxmlformats.org/officeDocument/2006/relationships/image"/><Relationship Id="rId5" Target="../media/image34.jpeg" Type="http://schemas.openxmlformats.org/officeDocument/2006/relationships/image"/><Relationship Id="rId4" Target="../media/image33.jpeg" Type="http://schemas.openxmlformats.org/officeDocument/2006/relationships/image"/><Relationship Id="rId9" Target="../media/image38.jpe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Кукольный мир.</a:t>
            </a:r>
            <a:endParaRPr lang="ru-RU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64904"/>
            <a:ext cx="6400800" cy="307389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Плетёные аксессуары для кукол.</a:t>
            </a:r>
          </a:p>
          <a:p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ГКООУ Павловский детский дом</a:t>
            </a: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r"/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Педагог дополнительного образования:</a:t>
            </a:r>
          </a:p>
          <a:p>
            <a:pPr algn="r"/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Городничева Ирина Владимировна.</a:t>
            </a: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67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62492" y="3223559"/>
            <a:ext cx="2892458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Мои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эксперименты.</a:t>
            </a:r>
            <a:endParaRPr lang="ru-RU" sz="2400" b="1" dirty="0">
              <a:solidFill>
                <a:schemeClr val="bg2">
                  <a:lumMod val="25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7170" name="Picture 2" descr="D:\Документы\мастер-класс\фото для презентации\Фотка(4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942" y="3789040"/>
            <a:ext cx="2043955" cy="2863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Документы\мастер-класс\фото для презентации\Изображение 0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3789040"/>
            <a:ext cx="1984621" cy="2863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22" y="323810"/>
            <a:ext cx="2061344" cy="2968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 descr="D:\Документы\мастер-класс\фото для презентации\кук мебель\WP_20150120_04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35076"/>
            <a:ext cx="2025344" cy="2957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D:\Документы\мастер-класс\фото для презентации\кук мебель\WP_20150120_05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242" y="3978161"/>
            <a:ext cx="3545577" cy="248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D:\Документы\мастер-класс\фото для презентации\кук мебель\WP_20150120_03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902" y="688855"/>
            <a:ext cx="3384703" cy="2249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23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332656"/>
            <a:ext cx="3008313" cy="116205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Плетение корзиночки </a:t>
            </a:r>
            <a:br>
              <a:rPr lang="ru-RU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куклы</a:t>
            </a:r>
            <a:endParaRPr lang="ru-RU" sz="2400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753" y="273050"/>
            <a:ext cx="4170343" cy="5853113"/>
          </a:xfrm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D:\Документы\мастер-класс\фото для презентации\куклы\Изображение 0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35" y="2636912"/>
            <a:ext cx="2646294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289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D:\Документы\мастер-класс\фото для презентации\кук мебель\WP_20150120_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240225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0404" y="3899897"/>
            <a:ext cx="2330689" cy="1432837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9399" y="3933056"/>
            <a:ext cx="228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1600" dirty="0">
                <a:solidFill>
                  <a:schemeClr val="bg2">
                    <a:lumMod val="10000"/>
                  </a:schemeClr>
                </a:solidFill>
              </a:rPr>
              <a:t>Берём  6 прутиков. В трёх из них делаем отверстия в 13-14 см от комля.</a:t>
            </a:r>
          </a:p>
        </p:txBody>
      </p:sp>
      <p:pic>
        <p:nvPicPr>
          <p:cNvPr id="8196" name="Picture 4" descr="D:\Документы\мастер-класс\фото для презентации\кук мебель\WP_20150120_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936399"/>
            <a:ext cx="2360434" cy="3398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419872" y="5493895"/>
            <a:ext cx="2360434" cy="1031449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419873" y="5499137"/>
            <a:ext cx="2360434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  <a:ea typeface="Calibri"/>
                <a:cs typeface="Times New Roman"/>
              </a:rPr>
              <a:t>Три других прутика вставляем в прорези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a typeface="Calibri"/>
                <a:cs typeface="Times New Roman"/>
              </a:rPr>
              <a:t>. Получается крестовина.</a:t>
            </a:r>
            <a:endParaRPr lang="ru-RU" sz="1600" dirty="0">
              <a:solidFill>
                <a:schemeClr val="bg2">
                  <a:lumMod val="1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68774" y="3836948"/>
            <a:ext cx="2263956" cy="1498054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580357" y="3824630"/>
            <a:ext cx="208823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  <a:ea typeface="Calibri"/>
                <a:cs typeface="Times New Roman"/>
              </a:rPr>
              <a:t>Вставляем в прорезь вершинками два тонких прутика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a typeface="Calibri"/>
                <a:cs typeface="Times New Roman"/>
              </a:rPr>
              <a:t>. И начинаем закреплять крестовину.</a:t>
            </a:r>
            <a:endParaRPr lang="ru-RU" sz="1600" dirty="0">
              <a:solidFill>
                <a:schemeClr val="bg2">
                  <a:lumMod val="1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8198" name="Picture 6" descr="D:\Документы\мастер-класс\фото для презентации\кук мебель\WP_20150120_0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774" y="332655"/>
            <a:ext cx="2263956" cy="3174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771800" y="835936"/>
            <a:ext cx="3696974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Изготовление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крестовины</a:t>
            </a:r>
          </a:p>
        </p:txBody>
      </p:sp>
    </p:spTree>
    <p:extLst>
      <p:ext uri="{BB962C8B-B14F-4D97-AF65-F5344CB8AC3E}">
        <p14:creationId xmlns:p14="http://schemas.microsoft.com/office/powerpoint/2010/main" val="159474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Документы\мастер-класс\фото для презентации\кук мебель\WP_20150120_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70" y="332656"/>
            <a:ext cx="2448272" cy="3463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Документы\мастер-класс\фото для презентации\кук мебель\WP_20150120_0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555433"/>
            <a:ext cx="2288400" cy="3290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Документы\мастер-класс\фото для презентации\кук мебель\WP_20150120_0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32656"/>
            <a:ext cx="2425187" cy="3464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2770" y="4077072"/>
            <a:ext cx="2448272" cy="209404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5049180"/>
            <a:ext cx="2288400" cy="1152128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4077072"/>
            <a:ext cx="2425187" cy="209404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8954" y="4096700"/>
            <a:ext cx="2422088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  <a:ea typeface="Calibri"/>
                <a:cs typeface="Times New Roman"/>
              </a:rPr>
              <a:t>Оплетаем верёвочкой в два прута. Первыми двумя рядами прутьев огибаем по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a typeface="Calibri"/>
                <a:cs typeface="Times New Roman"/>
              </a:rPr>
              <a:t>три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a typeface="Calibri"/>
                <a:cs typeface="Times New Roman"/>
              </a:rPr>
              <a:t>стойки вместе, затем разводим стойки и оплетаем по одной.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15569" y="5064982"/>
            <a:ext cx="2286000" cy="122495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  <a:ea typeface="Calibri"/>
                <a:cs typeface="Times New Roman"/>
              </a:rPr>
              <a:t>Продолжаем плести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a typeface="Calibri"/>
                <a:cs typeface="Times New Roman"/>
              </a:rPr>
              <a:t>донышко до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a typeface="Calibri"/>
                <a:cs typeface="Times New Roman"/>
              </a:rPr>
              <a:t>нужного диаметра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a typeface="Calibri"/>
                <a:cs typeface="Times New Roman"/>
              </a:rPr>
              <a:t>. В данном случае достаточно 3 см.</a:t>
            </a:r>
            <a:endParaRPr lang="ru-RU" sz="1600" dirty="0">
              <a:solidFill>
                <a:schemeClr val="bg2">
                  <a:lumMod val="1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72199" y="4077072"/>
            <a:ext cx="2425188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  <a:ea typeface="Calibri"/>
                <a:cs typeface="Times New Roman"/>
              </a:rPr>
              <a:t>Загибаем стойки вверх и связываем. Продолжаем плести верёвочкой в два прута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a typeface="Calibri"/>
                <a:cs typeface="Times New Roman"/>
              </a:rPr>
              <a:t>. После того как будет сплетён один ряд,    стойки можно развязать.</a:t>
            </a:r>
            <a:endParaRPr lang="ru-RU" sz="1600" dirty="0">
              <a:solidFill>
                <a:schemeClr val="bg2">
                  <a:lumMod val="1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6498" y="692695"/>
            <a:ext cx="2799164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Плетение донышка</a:t>
            </a:r>
          </a:p>
        </p:txBody>
      </p:sp>
    </p:spTree>
    <p:extLst>
      <p:ext uri="{BB962C8B-B14F-4D97-AF65-F5344CB8AC3E}">
        <p14:creationId xmlns:p14="http://schemas.microsoft.com/office/powerpoint/2010/main" val="233000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Документы\мастер-класс\фото для презентации\кук мебель\WP_20150120_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32656"/>
            <a:ext cx="244827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Документы\мастер-класс\фото для презентации\кук мебель\WP_20150120_0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024844"/>
            <a:ext cx="256129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:\Документы\мастер-класс\фото для презентации\кук мебель\WP_20150120_0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832" y="332656"/>
            <a:ext cx="244907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9" y="3933056"/>
            <a:ext cx="2448271" cy="136815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19872" y="5517232"/>
            <a:ext cx="2520280" cy="1152128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24832" y="3933056"/>
            <a:ext cx="2449071" cy="136815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21004" y="844482"/>
            <a:ext cx="3664529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Плетение стенки корзины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73603" y="4004656"/>
            <a:ext cx="2367268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a typeface="Calibri"/>
                <a:cs typeface="Times New Roman"/>
              </a:rPr>
              <a:t>В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a typeface="Calibri"/>
                <a:cs typeface="Times New Roman"/>
              </a:rPr>
              <a:t>ходе плетения стойки немного раздвигаем в стороны, делая небольшой конус.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10268" y="5677797"/>
            <a:ext cx="228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schemeClr val="bg2">
                    <a:lumMod val="10000"/>
                  </a:schemeClr>
                </a:solidFill>
                <a:ea typeface="Calibri"/>
                <a:cs typeface="Times New Roman"/>
              </a:rPr>
              <a:t>Плетём верёвочкой в два прута до высоты 3 см.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16316" y="4004362"/>
            <a:ext cx="2209807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ea typeface="Calibri"/>
                <a:cs typeface="Times New Roman"/>
              </a:rPr>
              <a:t>Плетём два ряда верёвочкой в три прута.</a:t>
            </a:r>
          </a:p>
        </p:txBody>
      </p:sp>
    </p:spTree>
    <p:extLst>
      <p:ext uri="{BB962C8B-B14F-4D97-AF65-F5344CB8AC3E}">
        <p14:creationId xmlns:p14="http://schemas.microsoft.com/office/powerpoint/2010/main" val="290121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Документы\мастер-класс\фото для презентации\кук мебель\WP_20150120_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2304256" cy="3320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:\Документы\мастер-класс\фото для презентации\кук мебель\WP_20150120_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070985"/>
            <a:ext cx="2520279" cy="3435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D:\Документы\мастер-класс\фото для презентации\кук мебель\WP_20150120_0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48681"/>
            <a:ext cx="2304256" cy="333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3788967"/>
            <a:ext cx="2304256" cy="85899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75856" y="5589240"/>
            <a:ext cx="2520279" cy="864096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44208" y="3788967"/>
            <a:ext cx="2304256" cy="85899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383866" y="5661248"/>
            <a:ext cx="2304257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  <a:ea typeface="Calibri"/>
                <a:cs typeface="Times New Roman"/>
              </a:rPr>
              <a:t>Стойки заплетаем в загибку «Розга»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444208" y="3789695"/>
            <a:ext cx="2304256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  <a:ea typeface="Calibri"/>
                <a:cs typeface="Times New Roman"/>
              </a:rPr>
              <a:t>Получился красивый, объёмный край.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7056" y="3775783"/>
            <a:ext cx="2201216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  <a:ea typeface="Calibri"/>
                <a:cs typeface="Times New Roman"/>
              </a:rPr>
              <a:t>Выравниваем корзиночку по высоте</a:t>
            </a:r>
            <a:r>
              <a:rPr lang="ru-RU" sz="1600" dirty="0">
                <a:ea typeface="Calibri"/>
                <a:cs typeface="Times New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2856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 noGrp="1"/>
          </p:cNvPicPr>
          <p:nvPr>
            <p:ph idx="1" type="pic"/>
          </p:nvPr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/>
      </p:pic>
      <p:sp>
        <p:nvSpPr>
          <p:cNvPr id="6" name="Текст 5"/>
          <p:cNvSpPr>
            <a:spLocks noGrp="1"/>
          </p:cNvSpPr>
          <p:nvPr>
            <p:ph idx="2" sz="half" type="body"/>
          </p:nvPr>
        </p:nvSpPr>
        <p:spPr/>
        <p:txBody>
          <a:bodyPr>
            <a:normAutofit/>
          </a:bodyPr>
          <a:lstStyle/>
          <a:p>
            <a:r>
              <a:rPr dirty="0" lang="ru-RU" smtClean="0" sz="1600">
                <a:solidFill>
                  <a:schemeClr val="bg2">
                    <a:lumMod val="10000"/>
                  </a:schemeClr>
                </a:solidFill>
              </a:rPr>
              <a:t>Вставляем прутик потолще для ручки, загибаем. И всё – корзинка готова.</a:t>
            </a:r>
            <a:endParaRPr dirty="0" lang="ru-RU" sz="160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791865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30512" y="2420888"/>
            <a:ext cx="34813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</a:rPr>
              <a:t>Наблюдая окружающий мир, людей вокруг себя, ребенок хочет стать участником происходящих вокруг него событий. Но в полной мере, как взрослый, он этого сделать пока не может. А вот в игре он может все. В игре он "вдруг" становится мамой или папой, капитаном корабля или командиром полка, врачом или учительницей.</a:t>
            </a:r>
            <a:r>
              <a:rPr lang="ru-RU" sz="1400" b="1" dirty="0" smtClean="0"/>
              <a:t> </a:t>
            </a:r>
            <a:endParaRPr lang="ru-RU" sz="1400" b="1" dirty="0"/>
          </a:p>
        </p:txBody>
      </p:sp>
      <p:pic>
        <p:nvPicPr>
          <p:cNvPr id="1035" name="Picture 11" descr="D:\Документы\мастер-класс\фото для презентации\0a2f83961fdd88ed656dbfe8df9791f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735" y="228439"/>
            <a:ext cx="1709688" cy="2209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D:\Документы\мастер-класс\фото для презентации\1204466014_51bbc05a24f9f5a216c36beb1d5b8369_fu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6185"/>
            <a:ext cx="3096344" cy="216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D:\Документы\мастер-класс\фото для презентации\94384fcda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3436549"/>
            <a:ext cx="2514256" cy="329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D:\Документы\мастер-класс\фото для презентации\1353719727-0482882-www.nevsepic.com.u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36549"/>
            <a:ext cx="2678827" cy="3233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D:\Документы\мастер-класс\фото для презентации\1353719730-0483296-www.nevsepic.com.u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438187"/>
            <a:ext cx="1721527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D:\Документы\мастер-класс\фото для презентации\1353719728-0482900-www.nevsepic.com.u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267" y="256184"/>
            <a:ext cx="3217889" cy="2180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826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71994" y="2272028"/>
            <a:ext cx="4572000" cy="17745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Кукла — первая среди игрушек. Она известна с глубокой древности, оставаясь вечно юной. Ее история прослеживается со времен строительства египетских пирамид до наших дней. На нее не влияет время, она по-прежнему находит свой путь к сердцам детей и взрослых</a:t>
            </a:r>
          </a:p>
        </p:txBody>
      </p:sp>
      <p:pic>
        <p:nvPicPr>
          <p:cNvPr id="2050" name="Picture 2" descr="D:\Документы\мастер-класс\фото для презентации\куклы\0_71d55_c585d287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588" y="442475"/>
            <a:ext cx="2330450" cy="174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Документы\мастер-класс\фото для презентации\куклы\0_ae41c_810508b6_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739" y="260648"/>
            <a:ext cx="1527175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Документы\мастер-класс\фото для презентации\куклы\89909409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702" y="4198510"/>
            <a:ext cx="2718222" cy="2342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Документы\мастер-класс\фото для презентации\куклы\getim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15640"/>
            <a:ext cx="2038633" cy="225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Документы\мастер-класс\фото для презентации\куклы\post-11892766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98" y="4005064"/>
            <a:ext cx="1777324" cy="253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Документы\мастер-класс\фото для презентации\куклы\fil_tex kuk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528" y="4046616"/>
            <a:ext cx="1662462" cy="2452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764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2690336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Мебель для кукол- мечта многих девочек, и не только. Рукодельницам, изготовляющим кукол, часто не хватает такой мебели для украшения интерьера своих магазинов и лотков</a:t>
            </a:r>
            <a:endParaRPr lang="ru-RU" sz="1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075" name="Picture 3" descr="D:\Документы\мастер-класс\фото для презентации\кук мебель\b_7157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774" y="260648"/>
            <a:ext cx="3358527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Документы\мастер-класс\фото для презентации\кук мебель\50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437112"/>
            <a:ext cx="3048396" cy="2217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Документы\мастер-класс\фото для презентации\izobrazhenie_3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570" y="908123"/>
            <a:ext cx="2376284" cy="1782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Документы\мастер-класс\фото для презентации\mebel_dlya_kukol_1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43" y="3805264"/>
            <a:ext cx="2559978" cy="185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D:\Документы\мастер-класс\кукольная мебель\1325141500_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570" y="3805264"/>
            <a:ext cx="2380135" cy="1785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D:\Документы\мастер-класс\кукольная мебель\1325141427_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43" y="908123"/>
            <a:ext cx="2454350" cy="184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203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3064285"/>
            <a:ext cx="4572000" cy="1047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Особое место среди кукольной мебели занимает мебель плетеная из ивовой лозы.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 </a:t>
            </a:r>
          </a:p>
        </p:txBody>
      </p:sp>
      <p:pic>
        <p:nvPicPr>
          <p:cNvPr id="4098" name="Picture 2" descr="D:\Документы\мастер-класс\кукольная мебель\0ca384afc7d5e5b5a41e9fdcab--kukly-igrushki-sadovyj-divanch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56" y="3428999"/>
            <a:ext cx="2160240" cy="2688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Документы\мастер-класс\кукольная мебель\77832497_Src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655" y="4204646"/>
            <a:ext cx="3456384" cy="2392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:\Документы\мастер-класс\нужно сделать\ima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039" y="980728"/>
            <a:ext cx="2623842" cy="2123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D:\Документы\мастер-класс\фото для презентации\кук мебель\image_2181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657" y="3428999"/>
            <a:ext cx="2016224" cy="2688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D:\Документы\мастер-класс\фото для презентации\кук мебель\ce8a207c176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784" y="260648"/>
            <a:ext cx="2780432" cy="2083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D:\Документы\мастер-класс\фото для презентации\кук мебель\8304291980-dlya-doma-interera-lyulka-dlya-kukly-n578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01" y="1000477"/>
            <a:ext cx="2783837" cy="208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249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2413338"/>
            <a:ext cx="4572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Аксессуары очень важны в создании образа куклы. Часто мастерицы,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сделав какую-нибудь игрушку,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смотрят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и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понимают,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что ей откровенно чего-то не хватает. Зонтик, трость или обычная корзина - вот то, что можно предложить и сделать самостоятельно. Представьте, как будет шикарно смотреться корзинка для кукол своими руками. </a:t>
            </a:r>
            <a:endParaRPr lang="ru-RU" sz="1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4340" name="Picture 4" descr="D:\Документы\мастер-класс\фото для презентации\d8584afd9762486aab1de1df2af5--russkij-stil-izdeliya-iz-lozy-shkatul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34" y="332656"/>
            <a:ext cx="2981622" cy="2046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D:\Документы\мастер-класс\фото для презентации\кук мебель\WP_20150120_0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922" y="376928"/>
            <a:ext cx="1404156" cy="195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D:\Документы\мастер-класс\фото для презентации\кук мебель\IMG_978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32655"/>
            <a:ext cx="2783706" cy="2089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 descr="D:\Документы\мастер-класс\фото для презентации\куклы\803b0f06c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610" y="3933056"/>
            <a:ext cx="2304256" cy="246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5" name="Picture 9" descr="D:\Документы\мастер-класс\фото для презентации\1ad751a42a23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34" y="4077072"/>
            <a:ext cx="4478445" cy="2435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830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71067" y="3223559"/>
            <a:ext cx="4102405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Кукольные корзинки из ивового прута.</a:t>
            </a:r>
          </a:p>
        </p:txBody>
      </p:sp>
      <p:pic>
        <p:nvPicPr>
          <p:cNvPr id="5123" name="Picture 3" descr="D:\Документы\мастер-класс\фото для презентации\6d64439835--kukly-igrushki-miniatyurnye-yagody-n05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32657"/>
            <a:ext cx="1717042" cy="1742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Документы\мастер-класс\фото для презентации\97657125_large_korzinatutorial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49" y="2564905"/>
            <a:ext cx="2253311" cy="1817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Документы\мастер-класс\фото для презентации\Изображение 2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643" y="4798403"/>
            <a:ext cx="177790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D:\Документы\мастер-класс\фото для презентации\9b75c64b33c67300dedd2d7f99vz--materialy-dlya-tvorchestva-korzinka-pletenay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555" y="332657"/>
            <a:ext cx="3079427" cy="2408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D:\Документы\мастер-класс\фото для презентации\1574048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16" y="476672"/>
            <a:ext cx="1711573" cy="174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D:\Документы\мастер-класс\фото для презентации\270d881904c3916c77409c7e6cxs--dlya-doma-interera-korzinka-1-5-sm-v-shirinu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554" y="4550913"/>
            <a:ext cx="3079427" cy="2151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D:\Документы\мастер-класс\нужно сделать\getImage (4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693" y="2614366"/>
            <a:ext cx="2291016" cy="171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60" y="4690391"/>
            <a:ext cx="1762945" cy="1762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30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2996952"/>
            <a:ext cx="4572000" cy="6419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a typeface="Calibri"/>
                <a:cs typeface="Times New Roman"/>
              </a:rPr>
              <a:t>Воспитанники детского дома делают первые шаги в изготовлении кукольных аксессуаров.</a:t>
            </a:r>
          </a:p>
        </p:txBody>
      </p:sp>
      <p:pic>
        <p:nvPicPr>
          <p:cNvPr id="6146" name="Picture 2" descr="D:\фото\2015\детский дом\WP_20150110_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3836587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фото\2015\детский дом\WP_20150110_0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347" y="4077072"/>
            <a:ext cx="3843306" cy="216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фото\2015\детский дом\WP_20150110_0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95416"/>
            <a:ext cx="383658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фото\2015\детский дом\WP_20150110_02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77072"/>
            <a:ext cx="3888432" cy="2189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15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Документы\мастер-класс\фото для презентации\кук мебель\WP_20150120_0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077072"/>
            <a:ext cx="3456384" cy="2349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D:\Документы\мастер-класс\фото для презентации\WP_20141225_0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8679"/>
            <a:ext cx="2592288" cy="3600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D:\Документы\мастер-класс\фото для презентации\кук мебель\WP_20150120_0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08678"/>
            <a:ext cx="2304256" cy="348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44288" y="1584738"/>
            <a:ext cx="2324421" cy="1766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Первые кукольные работы воспитанников</a:t>
            </a:r>
          </a:p>
        </p:txBody>
      </p:sp>
    </p:spTree>
    <p:extLst>
      <p:ext uri="{BB962C8B-B14F-4D97-AF65-F5344CB8AC3E}">
        <p14:creationId xmlns:p14="http://schemas.microsoft.com/office/powerpoint/2010/main" val="257067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1109</TotalTime>
  <Words>418</Words>
  <Application>Microsoft Office PowerPoint</Application>
  <PresentationFormat>Экран (4:3)</PresentationFormat>
  <Paragraphs>33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Кукольный мир.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Плетение корзиночки  для куклы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53</cp:revision>
  <cp:lastPrinted>2015-01-20T01:51:37Z</cp:lastPrinted>
  <dcterms:created xsi:type="dcterms:W3CDTF">2015-01-19T12:07:08Z</dcterms:created>
  <dcterms:modified xsi:type="dcterms:W3CDTF">2015-02-05T06:41:37Z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1220208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