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8" r:id="rId4"/>
    <p:sldId id="257" r:id="rId5"/>
    <p:sldId id="259" r:id="rId6"/>
    <p:sldId id="260" r:id="rId7"/>
    <p:sldId id="262" r:id="rId8"/>
    <p:sldId id="261" r:id="rId9"/>
    <p:sldId id="269" r:id="rId10"/>
    <p:sldId id="263" r:id="rId11"/>
    <p:sldId id="264" r:id="rId12"/>
    <p:sldId id="267" r:id="rId13"/>
    <p:sldId id="265" r:id="rId14"/>
    <p:sldId id="266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tildas.ru/uploads/posts/2011-11/1321877255_14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tildas.ru/uploads/posts/2011-11/1321877276_15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st7i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А ТИЛЬДЫ\ТИЛЬДЫ  Игрушки из помпонов\aa39bd808d205b22282873ebfdd17fd4626dce5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36912"/>
            <a:ext cx="3197770" cy="3744416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699792" y="1196752"/>
            <a:ext cx="5472608" cy="25202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412776"/>
            <a:ext cx="4560489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Кто такие Тильды?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93712" y="260648"/>
            <a:ext cx="9237712" cy="1008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МАОУ ДОД«Дворец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детского (юношеского) творчества»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г.Березники, Пермский край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51720" y="5105400"/>
            <a:ext cx="6560234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Выполнила: педагог</a:t>
            </a:r>
          </a:p>
          <a:p>
            <a:pPr marL="292100" marR="0" lvl="0" indent="-2921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дополнительного образования</a:t>
            </a:r>
          </a:p>
          <a:p>
            <a:pPr marL="292100" marR="0" lvl="0" indent="-2921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Мухутдинова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</a:p>
          <a:p>
            <a:pPr marL="292100" marR="0" lvl="0" indent="-2921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Наталия Валентиновна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Приемы шитья и оформления игрушек Тильда.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08720"/>
            <a:ext cx="4680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изготовлении игрушек можно использовать швейную машинку, а можно сшивать все швы вручную. Часто у тильд, например, ангелов, зайцев, шов проходит посредине лица (или мордочки), и он требует особой аккуратности выполнения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Тильда гусенок: мастер класс по шитью мягкой игрушки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08720"/>
            <a:ext cx="3783334" cy="25922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Тильда гусенок: мастер класс по шитью мягкой игрушки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4239322" cy="28083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5580112" y="4077072"/>
            <a:ext cx="2699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Одежда Тильды чаще всего сшивается вместе с ее телом. Два вида ткани (для тела и одежды) сшиваются вместе, утюжатся и выкраиваются.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05064"/>
            <a:ext cx="739856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набивки игрушек применяется наполнитель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холофайбер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синтепон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При набивке удобно пользоваться длинной палочкой, неострым карандашом, отлично подойдет для этой цели палочка для суши. Если есть необходимость утяжелить игрушку, то можно добавить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тела тильды специальный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гранулят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(шарики) или прокаленную на сковороде гречку.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48680"/>
            <a:ext cx="1480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Набивка.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Тильда утка к светлому празднику Пасх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620688"/>
            <a:ext cx="5040560" cy="35283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32403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Часто тильд</a:t>
            </a:r>
            <a:r>
              <a:rPr lang="ru-RU" b="1" dirty="0" smtClean="0"/>
              <a:t> ароматизируют</a:t>
            </a:r>
            <a:r>
              <a:rPr lang="ru-RU" dirty="0" smtClean="0"/>
              <a:t>. В набивку добавляют ванилин, корицу, сухие травы (жасмин, базилик, лаванду, мяту и другие), готовые мешочки-саше. Можно натирать пряностями влажную игрушку. Есть такой способ: на обычную морскую крупную соль капнуть несколько капель масла и утяжелить такой солью игрушки. Пахнут такие игрушки очень хорошо и долго.</a:t>
            </a:r>
            <a:endParaRPr lang="ru-RU" dirty="0"/>
          </a:p>
        </p:txBody>
      </p:sp>
      <p:pic>
        <p:nvPicPr>
          <p:cNvPr id="5122" name="Picture 2" descr="C:\Users\Семья\Desktop\ТИЛЬДЫ  Игрушки из помпонов\d9b8601719--kukly-igrushki-kukla-tilda-sanni-n6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6174" y="571480"/>
            <a:ext cx="4456354" cy="5449808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476672"/>
            <a:ext cx="3181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Волосы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355976" y="3645024"/>
            <a:ext cx="464400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aseline="0" cap="none" dirty="0" kumimoji="0" lang="ru-RU" normalizeH="0" smtClean="0" strike="noStrike" sz="2000" u="none">
                <a:ln>
                  <a:noFill/>
                </a:ln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В качестве материала </a:t>
            </a:r>
          </a:p>
          <a:p>
            <a:pPr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aseline="0" cap="none" dirty="0" kumimoji="0" lang="ru-RU" normalizeH="0" smtClean="0" strike="noStrike" sz="2000" u="none">
                <a:ln>
                  <a:noFill/>
                </a:ln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для волос применяют объемную пряжу, </a:t>
            </a:r>
          </a:p>
          <a:p>
            <a:pPr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aseline="0" cap="none" dirty="0" kumimoji="0" lang="ru-RU" normalizeH="0" smtClean="0" strike="noStrike" sz="2000" u="none">
                <a:ln>
                  <a:noFill/>
                </a:ln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шерсть для валяния.  Пряжу лучше использовать натуральную или фактурную: «травку», «плюш», «букле». Пышные хвостики, небрежная растрепанность или забавные косички являются еще одним «фирменным знаком»  этих прелестных созданий.</a:t>
            </a:r>
            <a:endParaRPr baseline="0" cap="none" dirty="0" kumimoji="0" lang="ru-RU" normalizeH="0" smtClean="0" strike="noStrike" sz="2000" u="none">
              <a:ln>
                <a:noFill/>
              </a:ln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F:\А ТИЛЬДЫ\ТИЛЬДЫ  Игрушки из помпонов\тильда-принц.jpg" id="9" name="Picture 2"/>
          <p:cNvPicPr>
            <a:picLocks noChangeArrowheads="1" noChangeAspect="1"/>
          </p:cNvPicPr>
          <p:nvPr/>
        </p:nvPicPr>
        <p:blipFill>
          <a:blip cstate="print" r:embed="rId2">
            <a:lum bright="10000"/>
          </a:blip>
          <a:srcRect r="102"/>
          <a:stretch>
            <a:fillRect/>
          </a:stretch>
        </p:blipFill>
        <p:spPr bwMode="auto">
          <a:xfrm>
            <a:off x="539552" y="1196752"/>
            <a:ext cx="3528392" cy="5126881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descr="J:\А КРУЖЕВО\original (3).jpg" id="4" name="Picture 4"/>
          <p:cNvPicPr>
            <a:picLocks noChangeArrowheads="1" noChangeAspect="1"/>
          </p:cNvPicPr>
          <p:nvPr/>
        </p:nvPicPr>
        <p:blipFill>
          <a:blip cstate="print" r:embed="rId3"/>
          <a:srcRect b="101" r="68"/>
          <a:stretch>
            <a:fillRect/>
          </a:stretch>
        </p:blipFill>
        <p:spPr bwMode="auto">
          <a:xfrm>
            <a:off x="5580112" y="404664"/>
            <a:ext cx="2718490" cy="3179326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1526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 smtClean="0" sz="2400">
                <a:latin charset="0" pitchFamily="34" typeface="Arial"/>
                <a:cs charset="0" pitchFamily="34" typeface="Arial"/>
              </a:rPr>
              <a:t> </a:t>
            </a:r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Макияж.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80728"/>
            <a:ext cx="42296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34" typeface="Arial"/>
                <a:cs charset="0" pitchFamily="34" typeface="Arial"/>
              </a:rPr>
              <a:t> 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Глазки можно вышить </a:t>
            </a:r>
          </a:p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французским узелками или поставить точки акриловой</a:t>
            </a:r>
          </a:p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 краской по ткани тоненькой кисточкой . Румянец можно </a:t>
            </a:r>
          </a:p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сделать сухими румянами или  пастелью розового цвета.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ev-gallery.ru/images/idoblog/mk/Zayac/dsc09797.jpg" id="5" name="Рисунок 4"/>
          <p:cNvPicPr/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860032" y="3429000"/>
            <a:ext cx="3168352" cy="30963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descr="ga4_11-1024.jpg" id="6" name="Рисунок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572000" y="404664"/>
            <a:ext cx="3826534" cy="2786082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descr="ga4_12-13-1024.jpg" id="8" name="Рисунок 7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 rot="16200000">
            <a:off x="1015142" y="3375452"/>
            <a:ext cx="3081273" cy="3312368"/>
          </a:xfrm>
          <a:prstGeom prst="round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84784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Статья «</a:t>
            </a:r>
            <a:r>
              <a:rPr lang="ru-RU" dirty="0" err="1" smtClean="0"/>
              <a:t>Тильдомания</a:t>
            </a:r>
            <a:r>
              <a:rPr lang="ru-RU" dirty="0" smtClean="0"/>
              <a:t>» </a:t>
            </a:r>
            <a:r>
              <a:rPr lang="en-US" dirty="0" smtClean="0"/>
              <a:t>http://maratuka.ru/publication/category/tildomaniya</a:t>
            </a:r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54868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212976"/>
            <a:ext cx="47254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 tooltip="семейный сайт www.list7i.ru"/>
              </a:rPr>
              <a:t> </a:t>
            </a:r>
            <a:endParaRPr lang="ru-RU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2132856"/>
            <a:ext cx="4525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Фотографии</a:t>
            </a:r>
          </a:p>
          <a:p>
            <a:r>
              <a:rPr lang="en-US" dirty="0" smtClean="0"/>
              <a:t>http://peterburg2.ru/articles/15110.html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 ТИЛЬДЫ\ТИЛЬДЫ  Игрушки из помпонов\aa39bd808d205b22282873ebfdd17fd4626dce5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84784"/>
            <a:ext cx="4176464" cy="4890414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Picture 9" descr="F:\А ТИЛЬДЫ\ТИЛЬДЫ  Игрушки из помпонов\3t70tlfU87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132856"/>
            <a:ext cx="2762055" cy="4299694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27584" y="332656"/>
            <a:ext cx="4896544" cy="15121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48680"/>
            <a:ext cx="4560489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тильды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Стиль Тильда, придуманный дизайнером Тони </a:t>
            </a:r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Финнангер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, полюбился многим. Его легко отличить от других направлений в шитье игрушек. Это мягкие силуэты с плавными линиями, условная мимика </a:t>
            </a:r>
          </a:p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лица, черные глазки-точечки, отсутствие рта и, конечно же, румянец на щеках.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F:\А ТИЛЬДЫ\ТИЛЬДЫ  Игрушки из помпонов\5150703_66372nothumb500.jpg" id="5" name="Picture 3"/>
          <p:cNvPicPr>
            <a:picLocks noChangeArrowheads="1" noChangeAspect="1"/>
          </p:cNvPicPr>
          <p:nvPr/>
        </p:nvPicPr>
        <p:blipFill>
          <a:blip cstate="print" r:embed="rId2">
            <a:lum bright="10000" contrast="20000"/>
          </a:blip>
          <a:srcRect b="23"/>
          <a:stretch>
            <a:fillRect/>
          </a:stretch>
        </p:blipFill>
        <p:spPr bwMode="auto">
          <a:xfrm>
            <a:off x="683568" y="2938447"/>
            <a:ext cx="2592288" cy="3586897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descr="F:\А ТИЛЬДЫ\ТИЛЬДЫ  Игрушки из помпонов\Ивонна 3.JPG" id="6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355446" y="620688"/>
            <a:ext cx="3202915" cy="4448494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3851920" y="5229200"/>
            <a:ext cx="5688632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/>
              <a:t> </a:t>
            </a:r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Загорелость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 "кожи" и особые оттенки </a:t>
            </a:r>
          </a:p>
          <a:p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тильдо-тканей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  делают эти игрушки узнаваемыми.  Тильды лаконичны и не перегружены мелкими деталями.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4176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Куклы  тильды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это целый мир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 своей жизнью и историей. Своё начало этот мир берёт с одной куклы, сшитой дизайнером из Норвегии Тоне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Финнангер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в 90-х годах прошлого века. Ей стала длинноногая девочка-ангел, которая сразу же полюбилась окружающим. Такая милая, в чём-то прекрасная,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чём-то немного нелепая, она стала предметом обожания миллионов людей по всему миру. Позже эта куколка приобрела множество родственников и друзей, которые объединились в одну большую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тильда-семью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Члены этой семьи нашли своих  поклонников и в нашей стране.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404664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Немного истории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А ТИЛЬДЫ\ТИЛЬДЫ  Игрушки из помпонов\e56e507d0469ef35737e60114ae9290b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20688"/>
            <a:ext cx="4072483" cy="5641535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356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Какие бывают Тильды?</a:t>
            </a:r>
            <a:endParaRPr b="1"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052736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Самую большую группу составляют </a:t>
            </a:r>
            <a:r>
              <a:rPr b="1" dirty="0" err="1" lang="ru-RU" smtClean="0" sz="2000">
                <a:latin charset="0" pitchFamily="18" typeface="Times New Roman"/>
                <a:cs charset="0" pitchFamily="18" typeface="Times New Roman"/>
              </a:rPr>
              <a:t>тильда-куклы</a:t>
            </a:r>
            <a:r>
              <a:rPr b="1" dirty="0" lang="ru-RU" smtClean="0" sz="2000">
                <a:latin charset="0" pitchFamily="18" typeface="Times New Roman"/>
                <a:cs charset="0" pitchFamily="18" typeface="Times New Roman"/>
              </a:rPr>
              <a:t> (люди)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. Среди них можно увидеть представителей различных национальностей, профессий и даже званий. Королевы, принцессы, учительницы, беременные – кого только не делали умелые руки мастериц. 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Семья\Desktop\ТИЛЬДЫ  Игрушки из помпонов\1353574454_4c80835a3e0afca70c0507d1efd3e6eb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40" r="18"/>
          <a:stretch>
            <a:fillRect/>
          </a:stretch>
        </p:blipFill>
        <p:spPr bwMode="auto">
          <a:xfrm>
            <a:off x="5940152" y="332656"/>
            <a:ext cx="2520280" cy="3859179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descr="C:\Users\Семья\Desktop\ТИЛЬДЫ  Игрушки из помпонов\5c2c2eaab62a1159c2ceedad6cb32634.jpg" id="102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7544" y="3212976"/>
            <a:ext cx="4104456" cy="3020624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88024" y="4221088"/>
            <a:ext cx="4355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Характерные черты этих девушек– вытянутая фигура, длинные ноги и руки, непропорционально маленькая голова и очень женственные бёдра. Неотъемлемыми атрибутами </a:t>
            </a:r>
          </a:p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игрушек являются одежда и волосы.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:\А ТИЛЬДЫ\ТИЛЬДЫ  Игрушки из помпонов\Z5M4cYwqKfA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572000" y="476671"/>
            <a:ext cx="4176464" cy="3360531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Всевозможные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звери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это вторая большая группа тильд. Главные любимцы мастериц – зайцы , кошки, жирафы, медведи. Они, также как и куклы-люди, обладают небольшой головой и длинными конечностями.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 descr="F:\А ТИЛЬДЫ\ТИЛЬДЫ  Игрушки из помпонов\0_97a35_b752eb0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708920"/>
            <a:ext cx="2826314" cy="3768418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4499992" y="4221088"/>
            <a:ext cx="4032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Тильда-животные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имеют волос, но, как правило, имеют одежду – платьице или кофточку, и даже штанишки. Кроме того, звери, в отличие от людей, обладают вышитыми носиками.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47525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Ещё одной особенной группой являются различные </a:t>
            </a:r>
            <a:r>
              <a:rPr b="1" dirty="0" err="1" lang="ru-RU" smtClean="0" sz="2000">
                <a:latin charset="0" pitchFamily="18" typeface="Times New Roman"/>
                <a:cs charset="0" pitchFamily="18" typeface="Times New Roman"/>
              </a:rPr>
              <a:t>тильда-аксессуары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 – мягкие тканевые обложки для ежедневников, сумочки, подставки для чайников, чехлы на подушки и прочие мелочи. 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Семья\Desktop\ТИЛЬДЫ  Игрушки из помпонов\56ad26.jpg" id="3077" name="Picture 5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95536" y="2996952"/>
            <a:ext cx="2952328" cy="3304594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descr="F:\А ТИЛЬДЫ\ТИЛЬДЫ  Игрушки из помпонов\Tilda_3.jpg" id="5122" name="Picture 2"/>
          <p:cNvPicPr>
            <a:picLocks noChangeArrowheads="1" noChangeAspect="1"/>
          </p:cNvPicPr>
          <p:nvPr/>
        </p:nvPicPr>
        <p:blipFill>
          <a:blip cstate="print" r:embed="rId3">
            <a:lum contrast="10000"/>
          </a:blip>
          <a:srcRect b="117"/>
          <a:stretch>
            <a:fillRect/>
          </a:stretch>
        </p:blipFill>
        <p:spPr bwMode="auto">
          <a:xfrm>
            <a:off x="3059832" y="2204864"/>
            <a:ext cx="2798891" cy="2376264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6084168" y="3429000"/>
            <a:ext cx="2592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А также интерьерный декор, например, к Новому году или на Пасху: всевозможные веночки, скворечники, птички, украшения для цветочных горошков и мини-садиков.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F:\А ТИЛЬДЫ\ТИЛЬДЫ  Игрушки из помпонов\0fSGmvkhSaQ.jpg" id="5123" name="Picture 3"/>
          <p:cNvPicPr>
            <a:picLocks noChangeArrowheads="1" noChangeAspect="1"/>
          </p:cNvPicPr>
          <p:nvPr/>
        </p:nvPicPr>
        <p:blipFill>
          <a:blip cstate="print" r:embed="rId4">
            <a:lum bright="10000" contrast="10000"/>
          </a:blip>
          <a:srcRect/>
          <a:stretch>
            <a:fillRect/>
          </a:stretch>
        </p:blipFill>
        <p:spPr bwMode="auto">
          <a:xfrm>
            <a:off x="5292080" y="404664"/>
            <a:ext cx="3397344" cy="2216148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941168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качестве ткани для тела тильды используется натуральная хлопчатобумажная материя с особыми характеристиками – плотностью и цветом. Излюбленные мотивы рукодельниц – мелкие цветочки, геометрические узоры, горошек, клеточка. Любимые цвета – нежно-розовый, бежевый, небесный голубой, светло-серый.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3908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Ткани для одежды тильды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maratuka.ru/uploads/files/%D0%BF%D1%83%D0%B1%D0%BB%D0%B8%D0%BA%D0%B0%D1%86%D0%B8%D0%B8/tildomaniya/tkani_tilda/01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80728"/>
            <a:ext cx="4824536" cy="387035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4664"/>
            <a:ext cx="5395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окрасить ткань для тела тильды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293096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 игрушки в стиле тильда имеют характерный средиземноморский загар.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тела тильд используют либо специальную оригинал-ткань для тела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кукол, либо светлую натуральную ткань (лен, бязь, хлопок), которую можно самостоятельно подкрасить.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придания ткани телесного цвета используют натуральные красители – крепкую заварку чая и кофе, луковую шелуху, вино, соки.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maratuka.ru/uploads/files/%D0%BF%D1%83%D0%B1%D0%BB%D0%B8%D0%BA%D0%B0%D1%86%D0%B8%D0%B8/tildomaniya/te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2088232" cy="2088232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6628" name="Picture 4" descr="http://maratuka.ru/uploads/files/%D0%BF%D1%83%D0%B1%D0%BB%D0%B8%D0%BA%D0%B0%D1%86%D0%B8%D0%B8/tildomaniya/tea-ko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132856"/>
            <a:ext cx="2121024" cy="2121024"/>
          </a:xfrm>
          <a:prstGeom prst="round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6633" name="Picture 9" descr="C:\Users\13\Desktop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3129662" cy="1872208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531</TotalTime>
  <Words>435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</dc:creator>
  <cp:lastModifiedBy>Семья</cp:lastModifiedBy>
  <cp:revision>60</cp:revision>
  <dcterms:created xsi:type="dcterms:W3CDTF">2015-01-25T05:49:38Z</dcterms:created>
  <dcterms:modified xsi:type="dcterms:W3CDTF">2015-03-30T04:58:25Z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674282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