
<file path=[Content_Types].xml><?xml version="1.0" encoding="utf-8"?>
<Types xmlns="http://schemas.openxmlformats.org/package/2006/content-types"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5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9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B4C71EC6-210F-42DE-9C53-41977AD35B3D}" type="datetimeFigureOut">
              <a:rPr lang="ru-RU" smtClean="0"/>
              <a:t>05.05.2014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05.05.2014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05.05.2014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05.05.2014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05.05.2014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05.05.2014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05.05.2014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05.05.2014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33365" y="1412776"/>
            <a:ext cx="3313355" cy="299786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sz="3100" dirty="0" smtClean="0"/>
              <a:t>Проект по технологии креативное оформление блюд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Выполнила </a:t>
            </a:r>
            <a:r>
              <a:rPr lang="ru-RU" dirty="0" err="1" smtClean="0"/>
              <a:t>Килязова</a:t>
            </a:r>
            <a:r>
              <a:rPr lang="ru-RU" dirty="0" smtClean="0"/>
              <a:t> Екатерина</a:t>
            </a:r>
          </a:p>
          <a:p>
            <a:r>
              <a:rPr lang="ru-RU" dirty="0" smtClean="0"/>
              <a:t>Ученица </a:t>
            </a:r>
            <a:r>
              <a:rPr lang="ru-RU" dirty="0" smtClean="0"/>
              <a:t>9 </a:t>
            </a:r>
            <a:r>
              <a:rPr lang="ru-RU" dirty="0" smtClean="0"/>
              <a:t>Б класса</a:t>
            </a:r>
          </a:p>
          <a:p>
            <a:r>
              <a:rPr lang="ru-RU" dirty="0" smtClean="0"/>
              <a:t>МАОУ </a:t>
            </a:r>
            <a:r>
              <a:rPr lang="ru-RU" dirty="0" err="1"/>
              <a:t>Н</a:t>
            </a:r>
            <a:r>
              <a:rPr lang="ru-RU" dirty="0" err="1" smtClean="0"/>
              <a:t>ежинского</a:t>
            </a:r>
            <a:r>
              <a:rPr lang="ru-RU" dirty="0" smtClean="0"/>
              <a:t> лицея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5855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Катя\Pictures\hCCuQFNY1hQ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48680"/>
            <a:ext cx="8126538" cy="5450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6535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Катя\Pictures\Hv7aIO8eLM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6504" y="404664"/>
            <a:ext cx="5555735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8906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Катя\Pictures\_Se0exclwKU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60648"/>
            <a:ext cx="5819601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7299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Users\Катя\Pictures\BQlEzF-yJgM.jpg" id="2050" name="Picture 2"/>
          <p:cNvPicPr>
            <a:picLocks noChangeArrowheads="1"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678632" y="620689"/>
            <a:ext cx="7670800" cy="5627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5036715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Users\Катя\Pictures\7p6Z1UYSxb4.jpg" id="3074" name="Picture 2"/>
          <p:cNvPicPr>
            <a:picLocks noChangeArrowheads="1"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611560" y="476672"/>
            <a:ext cx="7507204" cy="5563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6458947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Users\Катя\Pictures\uhIJTVKUZzs.jpg" id="4098" name="Picture 2"/>
          <p:cNvPicPr>
            <a:picLocks noChangeArrowheads="1"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" r="66"/>
          <a:stretch/>
        </p:blipFill>
        <p:spPr bwMode="auto">
          <a:xfrm>
            <a:off x="539552" y="426934"/>
            <a:ext cx="7551503" cy="5522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836410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Катя\Pictures\IYv3qFa51_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988840"/>
            <a:ext cx="6039470" cy="4418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Катя\Pictures\F40BGqp1m6k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252" y="-99392"/>
            <a:ext cx="4445000" cy="370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5478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Катя\Pictures\xY6HL7dPco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050" y="400050"/>
            <a:ext cx="6350000" cy="574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3682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Катя\Pictures\9tfPElI_Vw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8640"/>
            <a:ext cx="7670800" cy="57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0776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Катя\Pictures\JZC2ahtcTx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2656"/>
            <a:ext cx="3168352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Катя\Pictures\EhZoVpiyK4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068960"/>
            <a:ext cx="4416491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Катя\Pictures\YDTYE3AfMrU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309139"/>
            <a:ext cx="4643094" cy="3451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129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C:\Users\Катя\Pictures\1-yAe0uK3v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988" y="476672"/>
            <a:ext cx="7670800" cy="575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0362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19</TotalTime>
  <Words>10</Words>
  <Application>Microsoft Office PowerPoint</Application>
  <PresentationFormat>Экран (4:3)</PresentationFormat>
  <Paragraphs>4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Остин</vt:lpstr>
      <vt:lpstr>       Проект по технологии креативное оформление блюд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Проект по технологии креативное оформление блюд </dc:title>
  <dc:creator>Катя</dc:creator>
  <cp:lastModifiedBy>Катя</cp:lastModifiedBy>
  <cp:revision>3</cp:revision>
  <dcterms:created xsi:type="dcterms:W3CDTF">2013-03-16T12:11:08Z</dcterms:created>
  <dcterms:modified xsi:type="dcterms:W3CDTF">2014-05-05T14:59:29Z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693177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D5.0.3</vt:lpwstr>
  </property>
</Properties>
</file>