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Конкурс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Лучший по профессии</a:t>
            </a:r>
            <a:endParaRPr lang="ru-RU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Конкурс Три «Е»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79712" y="1700808"/>
          <a:ext cx="439248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557"/>
                <a:gridCol w="788350"/>
                <a:gridCol w="926042"/>
                <a:gridCol w="964345"/>
                <a:gridCol w="8571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03646" y="2564904"/>
          <a:ext cx="6023992" cy="50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384"/>
                <a:gridCol w="463384"/>
                <a:gridCol w="463384"/>
                <a:gridCol w="463384"/>
                <a:gridCol w="463384"/>
                <a:gridCol w="463384"/>
                <a:gridCol w="463384"/>
                <a:gridCol w="463384"/>
                <a:gridCol w="463384"/>
                <a:gridCol w="463384"/>
                <a:gridCol w="463384"/>
                <a:gridCol w="463384"/>
                <a:gridCol w="463384"/>
              </a:tblGrid>
              <a:tr h="504056"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03648" y="4221088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9592" y="5085184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всех предложенных словах присутствует буква </a:t>
            </a:r>
            <a:r>
              <a:rPr lang="en-US" dirty="0" smtClean="0"/>
              <a:t>«</a:t>
            </a:r>
            <a:r>
              <a:rPr lang="ru-RU" dirty="0" smtClean="0"/>
              <a:t>е</a:t>
            </a:r>
            <a:r>
              <a:rPr lang="en-US" dirty="0" smtClean="0"/>
              <a:t>». </a:t>
            </a:r>
            <a:r>
              <a:rPr lang="ru-RU" dirty="0" smtClean="0"/>
              <a:t>Пользуясь уточнениями, отгадайте, эти слова и впишите буквы в пустые клетки.</a:t>
            </a:r>
          </a:p>
          <a:p>
            <a:r>
              <a:rPr lang="ru-RU" dirty="0" smtClean="0"/>
              <a:t>Первую </a:t>
            </a:r>
            <a:r>
              <a:rPr lang="en-US" dirty="0" smtClean="0"/>
              <a:t>«</a:t>
            </a:r>
            <a:r>
              <a:rPr lang="ru-RU" dirty="0" smtClean="0"/>
              <a:t>Е</a:t>
            </a:r>
            <a:r>
              <a:rPr lang="en-US" dirty="0" smtClean="0"/>
              <a:t>» </a:t>
            </a:r>
            <a:r>
              <a:rPr lang="ru-RU" dirty="0" smtClean="0"/>
              <a:t>снимают с заказчика в </a:t>
            </a:r>
            <a:r>
              <a:rPr lang="ru-RU" dirty="0" err="1" smtClean="0"/>
              <a:t>ателье.Этой</a:t>
            </a:r>
            <a:r>
              <a:rPr lang="ru-RU" dirty="0" smtClean="0"/>
              <a:t> </a:t>
            </a:r>
            <a:r>
              <a:rPr lang="en-US" dirty="0" smtClean="0"/>
              <a:t>«</a:t>
            </a:r>
            <a:r>
              <a:rPr lang="ru-RU" dirty="0" smtClean="0"/>
              <a:t>Е</a:t>
            </a:r>
            <a:r>
              <a:rPr lang="en-US" dirty="0" smtClean="0"/>
              <a:t>» </a:t>
            </a:r>
            <a:r>
              <a:rPr lang="ru-RU" dirty="0" smtClean="0"/>
              <a:t>занимаются </a:t>
            </a:r>
            <a:r>
              <a:rPr lang="ru-RU" dirty="0" smtClean="0"/>
              <a:t>модельеры.</a:t>
            </a:r>
            <a:r>
              <a:rPr lang="ru-RU" dirty="0" smtClean="0"/>
              <a:t> Эта </a:t>
            </a:r>
            <a:r>
              <a:rPr lang="en-US" dirty="0" smtClean="0"/>
              <a:t>«</a:t>
            </a:r>
            <a:r>
              <a:rPr lang="ru-RU" dirty="0" smtClean="0"/>
              <a:t>Е</a:t>
            </a:r>
            <a:r>
              <a:rPr lang="en-US" dirty="0" smtClean="0"/>
              <a:t>» </a:t>
            </a:r>
            <a:r>
              <a:rPr lang="ru-RU" dirty="0" smtClean="0"/>
              <a:t>стоит в цехе, </a:t>
            </a:r>
            <a:r>
              <a:rPr lang="ru-RU" dirty="0" smtClean="0"/>
              <a:t>мастерской </a:t>
            </a: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Конкурс «Четвёртый лишний»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Найти лишнее слово</a:t>
            </a:r>
          </a:p>
          <a:p>
            <a:r>
              <a:rPr lang="ru-RU" sz="2800" dirty="0" smtClean="0"/>
              <a:t>Простыня, наволочка, скатерть, пододеяльник</a:t>
            </a:r>
          </a:p>
          <a:p>
            <a:r>
              <a:rPr lang="ru-RU" sz="2800" dirty="0" smtClean="0"/>
              <a:t>Ножной привод, ручной привод, электрический привод, гидравлический привод</a:t>
            </a:r>
          </a:p>
          <a:p>
            <a:r>
              <a:rPr lang="ru-RU" sz="2800" dirty="0" smtClean="0"/>
              <a:t>Сантиметровая лента, угольник, ножницы, линейка</a:t>
            </a:r>
          </a:p>
          <a:p>
            <a:r>
              <a:rPr lang="ru-RU" sz="2800" dirty="0" smtClean="0"/>
              <a:t>Игла , напёрсток, ножницы, утюг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Конкурс «Одень модель»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Одеть модель в соответствии с заданием</a:t>
            </a:r>
          </a:p>
          <a:p>
            <a:r>
              <a:rPr lang="ru-RU" sz="2800" dirty="0" smtClean="0"/>
              <a:t>Подобрать одежду на каждый день</a:t>
            </a:r>
          </a:p>
          <a:p>
            <a:r>
              <a:rPr lang="ru-RU" sz="2800" dirty="0" smtClean="0"/>
              <a:t>Подобрать одежду для отдыха</a:t>
            </a:r>
          </a:p>
          <a:p>
            <a:r>
              <a:rPr lang="ru-RU" sz="2800" dirty="0" smtClean="0"/>
              <a:t>Подобрать одежду для праздника</a:t>
            </a:r>
            <a:endParaRPr lang="ru-RU" sz="2800" dirty="0"/>
          </a:p>
        </p:txBody>
      </p:sp>
      <p:pic>
        <p:nvPicPr>
          <p:cNvPr id="1027" name="Picture 3" descr="C:\Users\Roma\Desktop\IMG_2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373645"/>
            <a:ext cx="3312368" cy="248435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Конкурс «Продолжи пословицу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Без труда</a:t>
            </a:r>
          </a:p>
          <a:p>
            <a:r>
              <a:rPr lang="ru-RU" sz="2000" dirty="0" smtClean="0"/>
              <a:t>Без ножниц</a:t>
            </a:r>
          </a:p>
          <a:p>
            <a:r>
              <a:rPr lang="ru-RU" sz="2000" dirty="0" smtClean="0"/>
              <a:t>Семь раз отмерь</a:t>
            </a:r>
          </a:p>
          <a:p>
            <a:r>
              <a:rPr lang="ru-RU" sz="2000" dirty="0" smtClean="0"/>
              <a:t>Всяк портной</a:t>
            </a:r>
          </a:p>
          <a:p>
            <a:r>
              <a:rPr lang="ru-RU" sz="2000" dirty="0" smtClean="0"/>
              <a:t>Не учи безделью</a:t>
            </a:r>
          </a:p>
          <a:p>
            <a:r>
              <a:rPr lang="ru-RU" sz="2000" dirty="0" smtClean="0"/>
              <a:t>Кончил дело</a:t>
            </a:r>
          </a:p>
          <a:p>
            <a:r>
              <a:rPr lang="ru-RU" sz="2000" dirty="0" smtClean="0"/>
              <a:t>Делу время</a:t>
            </a:r>
          </a:p>
          <a:p>
            <a:r>
              <a:rPr lang="ru-RU" sz="2000" dirty="0" smtClean="0"/>
              <a:t>Дело мастера</a:t>
            </a:r>
          </a:p>
          <a:p>
            <a:r>
              <a:rPr lang="ru-RU" sz="2000" dirty="0" smtClean="0"/>
              <a:t>Поспешишь</a:t>
            </a:r>
          </a:p>
          <a:p>
            <a:r>
              <a:rPr lang="ru-RU" sz="2000" dirty="0" smtClean="0"/>
              <a:t>Взялся за </a:t>
            </a:r>
            <a:r>
              <a:rPr lang="ru-RU" sz="2000" dirty="0" err="1" smtClean="0"/>
              <a:t>гушь</a:t>
            </a:r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 выполнения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Наметить величину подгиба низа 3см </a:t>
            </a:r>
          </a:p>
          <a:p>
            <a:r>
              <a:rPr lang="ru-RU" sz="2000" dirty="0" smtClean="0"/>
              <a:t>Припуск на подгиб  низа перегнуть на изнаночную сторону по намеченной </a:t>
            </a:r>
            <a:r>
              <a:rPr lang="ru-RU" sz="2000" dirty="0" err="1" smtClean="0"/>
              <a:t>линиии</a:t>
            </a:r>
            <a:r>
              <a:rPr lang="ru-RU" sz="2000" dirty="0" smtClean="0"/>
              <a:t> , заметать прямым смёточным стежком на расстоянии 2мм от сгиба</a:t>
            </a:r>
          </a:p>
          <a:p>
            <a:r>
              <a:rPr lang="ru-RU" sz="2000" dirty="0" smtClean="0"/>
              <a:t> Наметить линию подгиба низа в готовом виде 2см</a:t>
            </a:r>
          </a:p>
          <a:p>
            <a:r>
              <a:rPr lang="ru-RU" sz="2000" dirty="0" smtClean="0"/>
              <a:t> Припуск на подгиб перегнуть  на изнаночную сторону на 1см. Заметать прямым сметочным стежком</a:t>
            </a:r>
          </a:p>
          <a:p>
            <a:r>
              <a:rPr lang="ru-RU" sz="2000" dirty="0" smtClean="0"/>
              <a:t>Проложить отделочную сторону на расстоянии 1-2мм от подогнутого края</a:t>
            </a:r>
          </a:p>
          <a:p>
            <a:r>
              <a:rPr lang="ru-RU" sz="2000" dirty="0" smtClean="0"/>
              <a:t>Нитки временного назначения удалить. Шов </a:t>
            </a:r>
            <a:r>
              <a:rPr lang="ru-RU" sz="2000" dirty="0" err="1" smtClean="0"/>
              <a:t>приутюбжить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Проверить качество: шов ровный, частота стежков одинакова. Ширина шва в готовом виде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Последовательность выполнения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Roma\Desktop\Фотки\IMG_2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3635896" cy="2304256"/>
          </a:xfrm>
          <a:prstGeom prst="rect">
            <a:avLst/>
          </a:prstGeom>
          <a:noFill/>
        </p:spPr>
      </p:pic>
      <p:pic>
        <p:nvPicPr>
          <p:cNvPr id="1027" name="Picture 3" descr="C:\Users\Roma\Desktop\Фотки\IMG_2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556792"/>
            <a:ext cx="3779912" cy="2168925"/>
          </a:xfrm>
          <a:prstGeom prst="rect">
            <a:avLst/>
          </a:prstGeom>
          <a:noFill/>
        </p:spPr>
      </p:pic>
      <p:pic>
        <p:nvPicPr>
          <p:cNvPr id="1028" name="Picture 4" descr="C:\Users\Roma\Desktop\Фотки\IMG_2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93096"/>
            <a:ext cx="3707904" cy="2088322"/>
          </a:xfrm>
          <a:prstGeom prst="rect">
            <a:avLst/>
          </a:prstGeom>
          <a:noFill/>
        </p:spPr>
      </p:pic>
      <p:pic>
        <p:nvPicPr>
          <p:cNvPr id="1029" name="Picture 5" descr="C:\Users\Roma\Desktop\Фотки\IMG_22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293096"/>
            <a:ext cx="3707904" cy="19888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Roma\Desktop\Фотки\IMG_22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4283968" cy="2222932"/>
          </a:xfrm>
          <a:prstGeom prst="rect">
            <a:avLst/>
          </a:prstGeom>
          <a:noFill/>
        </p:spPr>
      </p:pic>
      <p:pic>
        <p:nvPicPr>
          <p:cNvPr id="2051" name="Picture 3" descr="C:\Users\Roma\Desktop\Фотки\IMG_2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44824"/>
            <a:ext cx="4427984" cy="2304256"/>
          </a:xfrm>
          <a:prstGeom prst="rect">
            <a:avLst/>
          </a:prstGeom>
          <a:noFill/>
        </p:spPr>
      </p:pic>
      <p:pic>
        <p:nvPicPr>
          <p:cNvPr id="2052" name="Picture 4" descr="C:\Users\Roma\Desktop\Фотки\IMG_2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571652"/>
            <a:ext cx="4032448" cy="2286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Спасибо за работу</a:t>
            </a:r>
            <a:endParaRPr lang="ru-RU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53</TotalTime>
  <Words>267</Words>
  <Application>Microsoft Office PowerPoint</Application>
  <PresentationFormat>Экран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Конкурс </vt:lpstr>
      <vt:lpstr>Конкурс Три «Е»</vt:lpstr>
      <vt:lpstr>Конкурс «Четвёртый лишний»</vt:lpstr>
      <vt:lpstr>Конкурс «Одень модель»</vt:lpstr>
      <vt:lpstr>Конкурс «Продолжи пословицу</vt:lpstr>
      <vt:lpstr>Алгоритм выполнения задания</vt:lpstr>
      <vt:lpstr>Последовательность выполнения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</dc:title>
  <dc:creator>Ira</dc:creator>
  <cp:lastModifiedBy>Roma</cp:lastModifiedBy>
  <cp:revision>8</cp:revision>
  <dcterms:created xsi:type="dcterms:W3CDTF">2014-01-13T16:08:41Z</dcterms:created>
  <dcterms:modified xsi:type="dcterms:W3CDTF">2014-03-18T17:21:06Z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397434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