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14C62CC-D43C-4B37-9870-52679C105D42}" type="datetimeFigureOut">
              <a:rPr lang="ru-RU" smtClean="0"/>
              <a:t>18.09.2014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21D82C4-014D-4238-B74B-4415E07CEA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omanwiki.ru/w/%D0%91%D1%83%D0%BA%D0%B5%D1%82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D%D0%BA%D0%BE%D0%BB%D0%BE%D0%B3%D0%B8%D1%8F" TargetMode="External"/><Relationship Id="rId3" Type="http://schemas.openxmlformats.org/officeDocument/2006/relationships/hyperlink" Target="https://ru.wikipedia.org/wiki/%D0%90%D0%BD%D0%B3%D0%BB%D0%B8%D0%B9%D1%81%D0%BA%D0%B8%D0%B9_%D1%8F%D0%B7%D1%8B%D0%BA" TargetMode="External"/><Relationship Id="rId7" Type="http://schemas.openxmlformats.org/officeDocument/2006/relationships/hyperlink" Target="https://ru.wikipedia.org/wiki/%D0%9E%D1%84%D0%B8%D1%81" TargetMode="External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D%D1%82%D0%B5%D1%80%D1%8C%D0%B5%D1%80" TargetMode="External"/><Relationship Id="rId5" Type="http://schemas.openxmlformats.org/officeDocument/2006/relationships/hyperlink" Target="https://ru.wikipedia.org/wiki/%D0%94%D0%B8%D0%B7%D0%B0%D0%B9%D0%BD" TargetMode="External"/><Relationship Id="rId4" Type="http://schemas.openxmlformats.org/officeDocument/2006/relationships/hyperlink" Target="https://ru.wikipedia.org/wiki/%D0%A0%D0%B0%D1%81%D1%82%D0%B5%D0%BD%D0%B8%D0%B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omanwiki.ru/w/%D0%9F%D0%B0%D0%BB%D1%8C%D0%BC%D0%B0" TargetMode="External"/><Relationship Id="rId2" Type="http://schemas.openxmlformats.org/officeDocument/2006/relationships/hyperlink" Target="http://womanwiki.ru/s/index.php?title=%D0%A4%D0%B8%D0%BA%D1%83%D1%81&amp;action=edit&amp;redlink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manwiki.ru/w/%D0%90%D0%BD%D1%82%D1%83%D1%80%D0%B8%D1%83%D0%BC" TargetMode="External"/><Relationship Id="rId2" Type="http://schemas.openxmlformats.org/officeDocument/2006/relationships/hyperlink" Target="http://womanwiki.ru/s/index.php?title=%D0%9F%D0%B0%D0%BF%D0%BE%D1%80%D0%BE%D1%82%D0%BD%D0%B8%D0%BA&amp;action=edit&amp;redlink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omanwiki.ru/w/%D0%94%D1%80%D0%B0%D1%86%D0%B5%D0%BD%D0%B0" TargetMode="External"/><Relationship Id="rId4" Type="http://schemas.openxmlformats.org/officeDocument/2006/relationships/hyperlink" Target="http://womanwiki.ru/w/%D0%9F%D0%BB%D1%8E%D1%89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928825"/>
          </a:xfrm>
        </p:spPr>
        <p:txBody>
          <a:bodyPr/>
          <a:lstStyle/>
          <a:p>
            <a:r>
              <a:rPr lang="ru-RU" dirty="0" smtClean="0"/>
              <a:t>Комнатные растения в интерьере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000372"/>
            <a:ext cx="6400800" cy="314327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Выполнила:</a:t>
            </a:r>
          </a:p>
          <a:p>
            <a:pPr algn="l"/>
            <a:r>
              <a:rPr lang="ru-RU" dirty="0" smtClean="0"/>
              <a:t> ученица 6 класса</a:t>
            </a:r>
          </a:p>
          <a:p>
            <a:pPr algn="l"/>
            <a:r>
              <a:rPr lang="ru-RU" dirty="0" smtClean="0"/>
              <a:t> МБОУ «</a:t>
            </a:r>
            <a:r>
              <a:rPr lang="ru-RU" dirty="0" err="1" smtClean="0"/>
              <a:t>Тумакская</a:t>
            </a:r>
            <a:r>
              <a:rPr lang="ru-RU" dirty="0" smtClean="0"/>
              <a:t> СОШ» </a:t>
            </a:r>
          </a:p>
          <a:p>
            <a:pPr algn="l"/>
            <a:r>
              <a:rPr lang="ru-RU" dirty="0" err="1" smtClean="0"/>
              <a:t>Дунаилова</a:t>
            </a:r>
            <a:r>
              <a:rPr lang="ru-RU" dirty="0" smtClean="0"/>
              <a:t> Элеонора</a:t>
            </a:r>
          </a:p>
          <a:p>
            <a:pPr algn="l"/>
            <a:r>
              <a:rPr lang="ru-RU" dirty="0" smtClean="0"/>
              <a:t>Проверила:</a:t>
            </a:r>
          </a:p>
          <a:p>
            <a:pPr algn="l"/>
            <a:r>
              <a:rPr lang="ru-RU" dirty="0" smtClean="0"/>
              <a:t> учитель технологии</a:t>
            </a:r>
          </a:p>
          <a:p>
            <a:pPr algn="l"/>
            <a:r>
              <a:rPr lang="ru-RU" dirty="0" err="1" smtClean="0"/>
              <a:t>Досалиева</a:t>
            </a:r>
            <a:r>
              <a:rPr lang="ru-RU" dirty="0" smtClean="0"/>
              <a:t> С.Ш.</a:t>
            </a: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 и настроение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Подмечено, что при уходе за цветами либо просто при их созерцании у человека в корне меняется настроение. Специалисты утверждают, что это не случайно: существует взаимосвязь между настроением и комнатными растениями.</a:t>
            </a:r>
          </a:p>
          <a:p>
            <a:r>
              <a:rPr lang="ru-RU" dirty="0" smtClean="0"/>
              <a:t>Считается, что окраска цветов способна даже влиять на самочувствие.</a:t>
            </a:r>
          </a:p>
          <a:p>
            <a:r>
              <a:rPr lang="ru-RU" dirty="0" smtClean="0"/>
              <a:t>Например, </a:t>
            </a:r>
            <a:r>
              <a:rPr lang="ru-RU" b="1" dirty="0" smtClean="0"/>
              <a:t>розовый цвет</a:t>
            </a:r>
            <a:r>
              <a:rPr lang="ru-RU" dirty="0" smtClean="0"/>
              <a:t> бутонов делает человека эмоционально активным, покладистым и мягким. Поэтому людям неуравновешенным, несдержанным пойдет на пользу разведение растений с розовыми цветками.</a:t>
            </a:r>
          </a:p>
          <a:p>
            <a:r>
              <a:rPr lang="ru-RU" b="1" dirty="0" smtClean="0"/>
              <a:t>Белый цвет</a:t>
            </a:r>
            <a:r>
              <a:rPr lang="ru-RU" dirty="0" smtClean="0"/>
              <a:t> отвечает за духовное развитие, а </a:t>
            </a:r>
            <a:r>
              <a:rPr lang="ru-RU" b="1" dirty="0" smtClean="0"/>
              <a:t>синий</a:t>
            </a:r>
            <a:r>
              <a:rPr lang="ru-RU" dirty="0" smtClean="0"/>
              <a:t> – за интеллект и творческий возможности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Желтый цвет</a:t>
            </a:r>
            <a:r>
              <a:rPr lang="ru-RU" dirty="0" smtClean="0"/>
              <a:t> бутонов приводит к раздражительности</a:t>
            </a:r>
            <a:r>
              <a:rPr lang="ru-RU" dirty="0" smtClean="0"/>
              <a:t>, </a:t>
            </a:r>
            <a:r>
              <a:rPr lang="ru-RU" dirty="0" smtClean="0"/>
              <a:t>агрессивности. Поэтому человеку неуравновешенному лучше не держать в доме цветы с желтыми бутонами.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Растения и настроение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Не следует держать в доме срезанные цветы. Они несут негативную энергию угасания. Нельзя держать в доме завядший </a:t>
            </a:r>
            <a:r>
              <a:rPr lang="ru-RU" dirty="0" smtClean="0">
                <a:hlinkClick r:id="rId2" tooltip="Букет"/>
              </a:rPr>
              <a:t>букет</a:t>
            </a:r>
            <a:r>
              <a:rPr lang="ru-RU" dirty="0" smtClean="0"/>
              <a:t>. Как только он потерял вид, его нужно сразу выбросить, так как он становится источником негативной энергетики.</a:t>
            </a:r>
          </a:p>
          <a:p>
            <a:r>
              <a:rPr lang="ru-RU" dirty="0" smtClean="0"/>
              <a:t>А в цветах, растущих в горшках, нужно регулярно обрезать завядшие листья. Что касается материала для горшков, то лучше если это будет керамика, пластиковые вазоны не приветствуются.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Фитодизайн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Фитодиза́йн</a:t>
            </a:r>
            <a:r>
              <a:rPr lang="ru-RU" dirty="0" smtClean="0"/>
              <a:t> (от </a:t>
            </a:r>
            <a:r>
              <a:rPr lang="ru-RU" dirty="0" err="1" smtClean="0">
                <a:hlinkClick r:id="rId2" tooltip="Древнегреческий язык"/>
              </a:rPr>
              <a:t>др.-греч</a:t>
            </a:r>
            <a:r>
              <a:rPr lang="ru-RU" dirty="0" smtClean="0">
                <a:hlinkClick r:id="rId2" tooltip="Древнегреческий язык"/>
              </a:rPr>
              <a:t>.</a:t>
            </a:r>
            <a:r>
              <a:rPr lang="ru-RU" dirty="0" smtClean="0"/>
              <a:t> </a:t>
            </a:r>
            <a:r>
              <a:rPr lang="ru-RU" dirty="0" err="1" smtClean="0"/>
              <a:t>φυτόν  </a:t>
            </a:r>
            <a:r>
              <a:rPr lang="ru-RU" dirty="0" smtClean="0"/>
              <a:t>— растение и </a:t>
            </a:r>
            <a:r>
              <a:rPr lang="ru-RU" dirty="0" smtClean="0">
                <a:hlinkClick r:id="rId3" tooltip="Английский язык"/>
              </a:rPr>
              <a:t>англ.</a:t>
            </a:r>
            <a:r>
              <a:rPr lang="ru-RU" dirty="0" smtClean="0"/>
              <a:t> </a:t>
            </a:r>
            <a:r>
              <a:rPr lang="ru-RU" i="1" dirty="0" err="1" smtClean="0"/>
              <a:t>design</a:t>
            </a:r>
            <a:r>
              <a:rPr lang="ru-RU" dirty="0" smtClean="0"/>
              <a:t> — проектировать, конструировать) — целенаправленное научно-обоснованное введение </a:t>
            </a:r>
            <a:r>
              <a:rPr lang="ru-RU" dirty="0" smtClean="0">
                <a:hlinkClick r:id="rId4" tooltip="Растение"/>
              </a:rPr>
              <a:t>растений</a:t>
            </a:r>
            <a:r>
              <a:rPr lang="ru-RU" dirty="0" smtClean="0"/>
              <a:t> в </a:t>
            </a:r>
            <a:r>
              <a:rPr lang="ru-RU" dirty="0" smtClean="0">
                <a:hlinkClick r:id="rId5" tooltip="Дизайн"/>
              </a:rPr>
              <a:t>дизайн</a:t>
            </a:r>
            <a:r>
              <a:rPr lang="ru-RU" dirty="0" smtClean="0"/>
              <a:t> </a:t>
            </a:r>
            <a:r>
              <a:rPr lang="ru-RU" dirty="0" smtClean="0">
                <a:hlinkClick r:id="rId6" tooltip="Интерьер"/>
              </a:rPr>
              <a:t>интерьера</a:t>
            </a:r>
            <a:r>
              <a:rPr lang="ru-RU" dirty="0" smtClean="0"/>
              <a:t> </a:t>
            </a:r>
            <a:r>
              <a:rPr lang="ru-RU" dirty="0" smtClean="0">
                <a:hlinkClick r:id="rId7" tooltip="Офис"/>
              </a:rPr>
              <a:t>офиса</a:t>
            </a:r>
            <a:r>
              <a:rPr lang="ru-RU" dirty="0" smtClean="0"/>
              <a:t> и оформление других помещений с учётом их биологической совместимости, </a:t>
            </a:r>
            <a:r>
              <a:rPr lang="ru-RU" dirty="0" smtClean="0">
                <a:hlinkClick r:id="rId8" tooltip="Экология"/>
              </a:rPr>
              <a:t>экологических</a:t>
            </a:r>
            <a:r>
              <a:rPr lang="ru-RU" dirty="0" smtClean="0"/>
              <a:t> особенностей, способности к улучшению качества воздуха в помещении.</a:t>
            </a:r>
          </a:p>
          <a:p>
            <a:r>
              <a:rPr lang="ru-RU" dirty="0" err="1" smtClean="0"/>
              <a:t>Фитодизайном</a:t>
            </a:r>
            <a:r>
              <a:rPr lang="ru-RU" dirty="0" smtClean="0"/>
              <a:t> также называют практику создания растительных композиций для оформления интерьеров, практику озеленения помещений, и создание зимних садов.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Фитодизайн</a:t>
            </a:r>
            <a:r>
              <a:rPr lang="ru-RU" dirty="0" smtClean="0"/>
              <a:t>. Фото.</a:t>
            </a:r>
            <a:endParaRPr lang="ru-RU" dirty="0"/>
          </a:p>
        </p:txBody>
      </p:sp>
      <p:pic>
        <p:nvPicPr>
          <p:cNvPr id="4" name="Содержимое 3" descr="ио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3907013" cy="2684209"/>
          </a:xfrm>
        </p:spPr>
      </p:pic>
      <p:pic>
        <p:nvPicPr>
          <p:cNvPr id="5" name="Рисунок 4" descr="ыи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57422"/>
            <a:ext cx="4357686" cy="3000578"/>
          </a:xfrm>
          <a:prstGeom prst="rect">
            <a:avLst/>
          </a:prstGeom>
        </p:spPr>
      </p:pic>
      <p:pic>
        <p:nvPicPr>
          <p:cNvPr id="6" name="Рисунок 5" descr="и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6700" y="1742067"/>
            <a:ext cx="999671" cy="686797"/>
          </a:xfrm>
          <a:prstGeom prst="rect">
            <a:avLst/>
          </a:prstGeom>
        </p:spPr>
      </p:pic>
      <p:pic>
        <p:nvPicPr>
          <p:cNvPr id="7" name="Рисунок 6" descr="ощ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54" y="1000108"/>
            <a:ext cx="4786346" cy="3284859"/>
          </a:xfrm>
          <a:prstGeom prst="rect">
            <a:avLst/>
          </a:prstGeom>
        </p:spPr>
      </p:pic>
      <p:pic>
        <p:nvPicPr>
          <p:cNvPr id="8" name="Рисунок 7" descr="рутое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5" y="3786190"/>
            <a:ext cx="4714876" cy="3071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Узнать, какие существуют комнатные растения. Как за ними ухаживать? Как правильно выбрать?</a:t>
            </a:r>
          </a:p>
          <a:p>
            <a:r>
              <a:rPr lang="ru-RU" dirty="0" smtClean="0"/>
              <a:t>Важную ли роль играют комнатные растения в интерьере: дома, офиса?</a:t>
            </a:r>
          </a:p>
          <a:p>
            <a:r>
              <a:rPr lang="ru-RU" dirty="0" smtClean="0"/>
              <a:t>Узнать, что такое </a:t>
            </a:r>
            <a:r>
              <a:rPr lang="ru-RU" dirty="0" err="1" smtClean="0"/>
              <a:t>фитодизайн</a:t>
            </a:r>
            <a:r>
              <a:rPr lang="ru-RU" dirty="0" smtClean="0"/>
              <a:t>. Для чего он нужен? Кто и как им занимается?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растений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При </a:t>
            </a:r>
            <a:r>
              <a:rPr lang="ru-RU" dirty="0" smtClean="0"/>
              <a:t>выборе растений следует учитывать их размер, форму, а также характеристики комнаты, в которой будет расти цветок. Достаточно ли в ней света и тепла. Конечно, цветы можно ставить в любом уголке, но все же освещенность и температура имеют большое значение.</a:t>
            </a:r>
          </a:p>
          <a:p>
            <a:pPr>
              <a:buNone/>
            </a:pPr>
            <a:r>
              <a:rPr lang="ru-RU" dirty="0" smtClean="0"/>
              <a:t>     Размер </a:t>
            </a:r>
            <a:r>
              <a:rPr lang="ru-RU" dirty="0" smtClean="0"/>
              <a:t>и форму необходимо соизмерять с площадью вашего помещения. Например, для </a:t>
            </a:r>
            <a:r>
              <a:rPr lang="ru-RU" dirty="0" smtClean="0">
                <a:hlinkClick r:id="rId2" tooltip="Фикус (такой страницы не существует)"/>
              </a:rPr>
              <a:t>фикуса</a:t>
            </a:r>
            <a:r>
              <a:rPr lang="ru-RU" dirty="0" smtClean="0"/>
              <a:t> или </a:t>
            </a:r>
            <a:r>
              <a:rPr lang="ru-RU" dirty="0" smtClean="0">
                <a:hlinkClick r:id="rId3" tooltip="Пальма"/>
              </a:rPr>
              <a:t>пальмы</a:t>
            </a:r>
            <a:r>
              <a:rPr lang="ru-RU" dirty="0" smtClean="0"/>
              <a:t> нужно много пространства, поэтому чаще всего мы их можем встретить в офисах либо огромных залах.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растений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офисе, кроме пальмы, хорошо будет смотреться </a:t>
            </a:r>
            <a:r>
              <a:rPr lang="ru-RU" dirty="0" err="1" smtClean="0">
                <a:hlinkClick r:id="rId2" tooltip="Папоротник (такой страницы не существует)"/>
              </a:rPr>
              <a:t>папоротник</a:t>
            </a:r>
            <a:r>
              <a:rPr lang="ru-RU" dirty="0" err="1" smtClean="0"/>
              <a:t>,</a:t>
            </a:r>
            <a:r>
              <a:rPr lang="ru-RU" dirty="0" err="1" smtClean="0">
                <a:hlinkClick r:id="rId3" tooltip="Антуриум"/>
              </a:rPr>
              <a:t>антуриумы</a:t>
            </a:r>
            <a:r>
              <a:rPr lang="ru-RU" dirty="0" smtClean="0"/>
              <a:t>, цитрусовые. Для квартир подходит свисающий </a:t>
            </a:r>
            <a:r>
              <a:rPr lang="ru-RU" dirty="0" smtClean="0">
                <a:hlinkClick r:id="rId4" tooltip="Плющ"/>
              </a:rPr>
              <a:t>плющ</a:t>
            </a:r>
            <a:r>
              <a:rPr lang="ru-RU" dirty="0" smtClean="0"/>
              <a:t>, компактная </a:t>
            </a:r>
            <a:r>
              <a:rPr lang="ru-RU" dirty="0" smtClean="0">
                <a:hlinkClick r:id="rId5" tooltip="Драцена"/>
              </a:rPr>
              <a:t>драцена</a:t>
            </a:r>
            <a:r>
              <a:rPr lang="ru-RU" dirty="0" smtClean="0"/>
              <a:t>. Оригинальность интерьеру придают специальные столики или цветочные полки, заставленные растениями. Такие цветущие островки добавляют помещению уюта. Плющ – это классика в интерьере. Они могут использоваться как отдельный цветок, а могут входить в состав </a:t>
            </a:r>
            <a:r>
              <a:rPr lang="ru-RU" dirty="0" err="1" smtClean="0"/>
              <a:t>фитокомпозиции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 в интерьере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Растения </a:t>
            </a:r>
            <a:r>
              <a:rPr lang="ru-RU" b="1" dirty="0"/>
              <a:t>в интерьере</a:t>
            </a:r>
            <a:r>
              <a:rPr lang="ru-RU" dirty="0"/>
              <a:t> создают уют и хорошее настроение. Дома каждый чувствует себя защищено и уверенно, но без цветов в нем скучно и одиноко. Наличие цветов в квартире дает нам ощущение чего-то живого рядом. Люди, которые окружают себя цветами, живут в гармонии.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4929198"/>
            <a:ext cx="8153400" cy="990600"/>
          </a:xfrm>
        </p:spPr>
        <p:txBody>
          <a:bodyPr/>
          <a:lstStyle/>
          <a:p>
            <a:r>
              <a:rPr lang="ru-RU" dirty="0" smtClean="0"/>
              <a:t>Комнатные растения дома.</a:t>
            </a:r>
            <a:endParaRPr lang="ru-RU" dirty="0"/>
          </a:p>
        </p:txBody>
      </p:sp>
      <p:pic>
        <p:nvPicPr>
          <p:cNvPr id="4" name="Содержимое 3" descr="лыпалопрощипы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40604" cy="4495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4714884"/>
            <a:ext cx="8153400" cy="990600"/>
          </a:xfrm>
        </p:spPr>
        <p:txBody>
          <a:bodyPr/>
          <a:lstStyle/>
          <a:p>
            <a:r>
              <a:rPr lang="ru-RU" dirty="0" smtClean="0"/>
              <a:t>Уход за растениями.</a:t>
            </a:r>
            <a:endParaRPr lang="ru-RU" dirty="0"/>
          </a:p>
        </p:txBody>
      </p:sp>
      <p:pic>
        <p:nvPicPr>
          <p:cNvPr id="4" name="Содержимое 3" descr="аштопы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06770" cy="447676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 по уходу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Естественно</a:t>
            </a:r>
            <a:r>
              <a:rPr lang="ru-RU" dirty="0" smtClean="0"/>
              <a:t>, человек, который решил использовать растения в интерьере своего жилища, должен знать некоторые правила по уходу за цветами. Вот некоторые из них</a:t>
            </a:r>
            <a:r>
              <a:rPr lang="ru-RU" dirty="0" smtClean="0"/>
              <a:t>:</a:t>
            </a:r>
          </a:p>
          <a:p>
            <a:r>
              <a:rPr lang="ru-RU" dirty="0" smtClean="0"/>
              <a:t>Нужно учитывать тот факт, что цветок в горшке, купленный в магазине, растет во временном грунте. Следовательно, растение нужно будет обязательно пересадить.</a:t>
            </a:r>
          </a:p>
          <a:p>
            <a:r>
              <a:rPr lang="ru-RU" dirty="0" smtClean="0"/>
              <a:t>Важно приобрести такую почву, которая будет по кислотности и структуре подходить именно вашему растению.</a:t>
            </a:r>
          </a:p>
          <a:p>
            <a:pPr>
              <a:buNone/>
            </a:pPr>
            <a:r>
              <a:rPr lang="ru-RU" dirty="0" smtClean="0"/>
              <a:t>Пересаживать </a:t>
            </a:r>
            <a:r>
              <a:rPr lang="ru-RU" dirty="0" smtClean="0"/>
              <a:t>цветок лучше после 5-7 дней после покупки. Причем горшок, в который будете пересаживать, по диаметру должен быть больше растения на 5-8 см.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 по уходу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Если </a:t>
            </a:r>
            <a:r>
              <a:rPr lang="ru-RU" dirty="0" smtClean="0"/>
              <a:t>уже отвели растению определенное место, то не нужно его часто переставлять, ему нужно привыкнуть к новому месту.</a:t>
            </a:r>
          </a:p>
          <a:p>
            <a:r>
              <a:rPr lang="ru-RU" dirty="0" smtClean="0"/>
              <a:t>Периодически растение необходимо поливать и опрыскивать листья.</a:t>
            </a:r>
          </a:p>
          <a:p>
            <a:r>
              <a:rPr lang="ru-RU" dirty="0" smtClean="0"/>
              <a:t>Если растение в будущем будет большого размера, то не стоит сразу же сажать его в огромный горшок. Обязательно следует учитывать тот факт, что растение корнями осваивает весь объем почвы в горшке. Поэтому если его сразу посадить в большой вазон, то можно так и не дождаться его цветения.</a:t>
            </a:r>
          </a:p>
          <a:p>
            <a:r>
              <a:rPr lang="ru-RU" dirty="0" smtClean="0"/>
              <a:t>При покупке лучше уточнить все правила полива и пересадки растения.</a:t>
            </a:r>
          </a:p>
          <a:p>
            <a:r>
              <a:rPr lang="ru-RU" dirty="0" smtClean="0"/>
              <a:t>Приобретая то или иное растение, всегда нужно помнить главное: цветы в интерьере – это не только очень красиво, но и ответственно.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54</TotalTime>
  <Words>463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Обычная</vt:lpstr>
      <vt:lpstr>Комнатные растения в интерьере</vt:lpstr>
      <vt:lpstr>Цели и задачи</vt:lpstr>
      <vt:lpstr>Выбор растений</vt:lpstr>
      <vt:lpstr>Выбор растений</vt:lpstr>
      <vt:lpstr>Растения в интерьере</vt:lpstr>
      <vt:lpstr>Комнатные растения дома.</vt:lpstr>
      <vt:lpstr>Уход за растениями.</vt:lpstr>
      <vt:lpstr>Советы по уходу</vt:lpstr>
      <vt:lpstr>Советы по уходу</vt:lpstr>
      <vt:lpstr>Растения и настроение</vt:lpstr>
      <vt:lpstr> Растения и настроение</vt:lpstr>
      <vt:lpstr>Фитодизайн</vt:lpstr>
      <vt:lpstr>Фитодизайн. Фото.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2014-09-18T16:10:39Z</dcterms:created>
  <dcterms:modified xsi:type="dcterms:W3CDTF">2014-09-18T17:04:59Z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332027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