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086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813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50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84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19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192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0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509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993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25293-BE1F-431B-80DD-C82CF98E4EB5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3D1AD-7154-4CC6-839C-DFBAFDADE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14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Глава 6: Периодическая таблица химических элементов.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10673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Ртуть – </a:t>
            </a:r>
            <a:r>
              <a:rPr lang="ru-RU" sz="4400" b="1" dirty="0" smtClean="0"/>
              <a:t>не твердая  в отличии от других металлов! </a:t>
            </a:r>
            <a:r>
              <a:rPr lang="ru-RU" sz="4400" dirty="0" smtClean="0"/>
              <a:t>Выделяет ядовитые газы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73022"/>
            <a:ext cx="5328592" cy="35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Золото и серебро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4392488" cy="3378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060848"/>
            <a:ext cx="3010624" cy="415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9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Класс: неметаллы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Твердые, жидкие, газообразные</a:t>
            </a:r>
          </a:p>
          <a:p>
            <a:r>
              <a:rPr lang="ru-RU" sz="4400" dirty="0" smtClean="0"/>
              <a:t>Нет металлического блеска (кроме йода)</a:t>
            </a:r>
          </a:p>
          <a:p>
            <a:r>
              <a:rPr lang="ru-RU" sz="4400" dirty="0" smtClean="0"/>
              <a:t>Изоляторы</a:t>
            </a:r>
          </a:p>
          <a:p>
            <a:r>
              <a:rPr lang="ru-RU" sz="4400" dirty="0" smtClean="0"/>
              <a:t>Хрупкие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6161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Примеры неметаллов: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Уголь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628800"/>
            <a:ext cx="4405599" cy="456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9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Сера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248" y="1556792"/>
            <a:ext cx="5633568" cy="498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Фосфор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2276872"/>
            <a:ext cx="8890000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5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Йод – </a:t>
            </a:r>
            <a:r>
              <a:rPr lang="ru-RU" sz="4000" b="1" dirty="0" smtClean="0"/>
              <a:t>обладает металлическим блеском в отличии от других неметаллов!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780928"/>
            <a:ext cx="573997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Кислород                  Водород</a:t>
            </a:r>
            <a:endParaRPr lang="ru-RU" sz="4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123728" y="1700808"/>
            <a:ext cx="0" cy="1800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804248" y="1700808"/>
            <a:ext cx="0" cy="1800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58" y="3717032"/>
            <a:ext cx="2807940" cy="28079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476" y="3725768"/>
            <a:ext cx="2885543" cy="269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0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471543" cy="5832412"/>
          </a:xfrm>
        </p:spPr>
      </p:pic>
    </p:spTree>
    <p:extLst>
      <p:ext uri="{BB962C8B-B14F-4D97-AF65-F5344CB8AC3E}">
        <p14:creationId xmlns:p14="http://schemas.microsoft.com/office/powerpoint/2010/main" val="108124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02434"/>
          </a:xfrm>
        </p:spPr>
        <p:txBody>
          <a:bodyPr>
            <a:noAutofit/>
          </a:bodyPr>
          <a:lstStyle/>
          <a:p>
            <a:r>
              <a:rPr lang="ru-RU" sz="6000" u="sng" dirty="0" smtClean="0"/>
              <a:t>Тема урока: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Классификация химических элементов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8171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Начало классификации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К 70-м годам прошлого века было уже известно более 60 химических элементов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7014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Так как стало известно много элементов, ученые решили разбить их </a:t>
            </a:r>
            <a:r>
              <a:rPr lang="ru-RU" sz="4400" b="1" u="sng" dirty="0" smtClean="0"/>
              <a:t>на классы:</a:t>
            </a:r>
          </a:p>
          <a:p>
            <a:endParaRPr lang="ru-RU" sz="4400" b="1" u="sng" dirty="0"/>
          </a:p>
          <a:p>
            <a:r>
              <a:rPr lang="ru-RU" sz="4400" b="1" u="sng" dirty="0" smtClean="0"/>
              <a:t>Металлы</a:t>
            </a:r>
            <a:r>
              <a:rPr lang="ru-RU" sz="4400" b="1" dirty="0" smtClean="0"/>
              <a:t>                   </a:t>
            </a:r>
            <a:r>
              <a:rPr lang="ru-RU" sz="4400" b="1" u="sng" dirty="0" smtClean="0"/>
              <a:t>Неметаллы</a:t>
            </a:r>
            <a:endParaRPr lang="ru-RU" sz="4400" b="1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23728" y="2996952"/>
            <a:ext cx="2016224" cy="100811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788024" y="2996952"/>
            <a:ext cx="2088232" cy="100811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33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/>
              <a:t>Характеристика металлов</a:t>
            </a:r>
            <a:endParaRPr lang="ru-RU" sz="54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Твердые ( кроме ртути)</a:t>
            </a:r>
          </a:p>
          <a:p>
            <a:r>
              <a:rPr lang="ru-RU" sz="4000" dirty="0" smtClean="0"/>
              <a:t>Металлический блеск</a:t>
            </a:r>
          </a:p>
          <a:p>
            <a:r>
              <a:rPr lang="ru-RU" sz="4000" dirty="0" smtClean="0"/>
              <a:t>Хорошо проводят тепло и электричество</a:t>
            </a:r>
          </a:p>
          <a:p>
            <a:r>
              <a:rPr lang="ru-RU" sz="4000" dirty="0" smtClean="0"/>
              <a:t>Ковкие (можно ковать)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0909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Примеры металлов: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Железо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96" y="2087708"/>
            <a:ext cx="5544616" cy="463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4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Медь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03140"/>
            <a:ext cx="5996384" cy="44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1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Алюминий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7968"/>
            <a:ext cx="6503433" cy="456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rgbClr val="D4FDC3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118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Глава 6: Периодическая таблица химических элементов.</vt:lpstr>
      <vt:lpstr>Презентация PowerPoint</vt:lpstr>
      <vt:lpstr>Тема урока: Классификация химических элементов</vt:lpstr>
      <vt:lpstr>Начало классификации</vt:lpstr>
      <vt:lpstr>Презентация PowerPoint</vt:lpstr>
      <vt:lpstr>Характеристика металлов</vt:lpstr>
      <vt:lpstr>Примеры металлов: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Класс: неметаллы</vt:lpstr>
      <vt:lpstr>Примеры неметаллов: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6: Периодическая таблица химических элементов.</dc:title>
  <dc:creator>Школа37_2</dc:creator>
  <cp:lastModifiedBy>Школа37_2</cp:lastModifiedBy>
  <cp:revision>6</cp:revision>
  <dcterms:created xsi:type="dcterms:W3CDTF">2013-02-28T16:16:43Z</dcterms:created>
  <dcterms:modified xsi:type="dcterms:W3CDTF">2013-02-28T17:16:25Z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612035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