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61" r:id="rId4"/>
    <p:sldId id="263" r:id="rId5"/>
    <p:sldId id="266" r:id="rId6"/>
    <p:sldId id="265" r:id="rId7"/>
    <p:sldId id="264" r:id="rId8"/>
  </p:sldIdLst>
  <p:sldSz cx="9144000" cy="6858000" type="screen4x3"/>
  <p:notesSz cx="6858000" cy="9144000"/>
  <p:photoAlbum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02" autoAdjust="0"/>
    <p:restoredTop sz="94660"/>
  </p:normalViewPr>
  <p:slideViewPr>
    <p:cSldViewPr>
      <p:cViewPr varScale="1">
        <p:scale>
          <a:sx n="98" d="100"/>
          <a:sy n="98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AC7C4-46B5-49C5-ADEC-474F2A4303F6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44E45-C926-4D29-A09D-171705EF2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AA1EB-7245-4A4F-9A78-48022D2046EF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E2850-9568-4C18-B98E-898192E08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085FB-A881-4692-B11D-957BD0B91FB1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FBA4D-428F-4C8F-94FB-81BC9E77C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593C1-6482-4958-99C0-4CB11DB6C238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60637-42A7-4C75-BBAC-4718508BC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389E6-B3A3-43AA-9337-5BFD61FD6C42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82D9C-8C08-4857-8B60-E0D3A1A14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41921-D26A-4315-8B0B-4DCA843C731B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79C5-D1FC-46CD-B03E-B08B7DF4C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63A56-0D56-4EF1-B896-1CE76D12D492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5305B-8384-4A76-87BC-6D898C5A5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B60BB-78BC-4AC5-9D5A-2B685962B819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8BDA1-9E08-4C53-A672-97BEEB8CD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D0484-C7C2-459F-9FCE-11739CC658CA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E4C1-0121-4D2F-B9C9-B3B18EB67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82F26-1805-46A8-9364-7503788C3431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5F7A9-1180-41E3-A763-0C0ED8816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8DBBA-DE46-45A4-9C3C-F197325F7CC2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F2C59-EE3C-4CF9-91DD-8D101A26E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B13F49-C70C-4918-91B3-92E4EE760432}" type="datetimeFigureOut">
              <a:rPr lang="ru-RU"/>
              <a:pPr>
                <a:defRPr/>
              </a:pPr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100F22-5844-45AC-B8F6-893DE25C1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714375"/>
            <a:ext cx="48577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i="1" u="sng">
                <a:solidFill>
                  <a:srgbClr val="0070C0"/>
                </a:solidFill>
                <a:latin typeface="Calibri" pitchFamily="34" charset="0"/>
              </a:rPr>
              <a:t>НАРЦИСЫ</a:t>
            </a:r>
          </a:p>
        </p:txBody>
      </p:sp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857364"/>
            <a:ext cx="4548211" cy="5000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71472" y="3643314"/>
            <a:ext cx="3639780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Презентацию составила: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учитель начальной школы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МАОУ «СОШ№10» г. Перми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Чикилева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Ирина Алексеевна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785794"/>
            <a:ext cx="7000924" cy="6072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57166"/>
            <a:ext cx="7786742" cy="628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3048000" cy="2762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928670"/>
            <a:ext cx="3048000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86190"/>
            <a:ext cx="3048000" cy="2524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5f16fa7a3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364" y="3714752"/>
            <a:ext cx="3048000" cy="2581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428868"/>
            <a:ext cx="3048000" cy="2752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36"/>
            <a:ext cx="3048000" cy="2419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cebc28bcd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3929066"/>
            <a:ext cx="3048000" cy="2409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1428736"/>
            <a:ext cx="3048000" cy="2466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542686">
            <a:off x="102229" y="2981470"/>
            <a:ext cx="3048000" cy="16954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84959">
            <a:off x="3184318" y="2152196"/>
            <a:ext cx="1981200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2143116"/>
            <a:ext cx="2524125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13б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13064" y="4030667"/>
            <a:ext cx="3143272" cy="369331"/>
          </a:xfrm>
          <a:prstGeom prst="rect">
            <a:avLst/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1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Oleg</cp:lastModifiedBy>
  <cp:revision>5</cp:revision>
  <dcterms:created xsi:type="dcterms:W3CDTF">2012-11-18T14:10:08Z</dcterms:created>
  <dcterms:modified xsi:type="dcterms:W3CDTF">2013-04-13T04:47:33Z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286179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