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4" r:id="rId10"/>
    <p:sldId id="267" r:id="rId11"/>
    <p:sldId id="265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66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423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595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5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187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21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57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69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71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3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092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D2A3DDE-1BFC-46DB-B6FE-8347BABD177A}" type="datetimeFigureOut">
              <a:rPr lang="ru-RU" smtClean="0"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BB2ACDF-72FD-40C5-B989-F3E15438B392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969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5720653" cy="356616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Изделия из дрожжевого теста. Пироги.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7 </a:t>
            </a:r>
            <a:r>
              <a:rPr lang="ru-RU" dirty="0" smtClean="0"/>
              <a:t>КЛАСС.</a:t>
            </a:r>
          </a:p>
          <a:p>
            <a:r>
              <a:rPr lang="ru-RU" dirty="0" smtClean="0"/>
              <a:t>УЧИТЕЛЬ ТРУДОВОГО обучения </a:t>
            </a:r>
            <a:r>
              <a:rPr lang="ru-RU" dirty="0" err="1" smtClean="0"/>
              <a:t>Мокарева</a:t>
            </a:r>
            <a:r>
              <a:rPr lang="ru-RU" dirty="0" smtClean="0"/>
              <a:t> </a:t>
            </a:r>
            <a:r>
              <a:rPr lang="ru-RU" dirty="0" err="1" smtClean="0"/>
              <a:t>н.с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Коррекционная школа-интернат №1 г. </a:t>
            </a:r>
            <a:r>
              <a:rPr lang="ru-RU" dirty="0" err="1" smtClean="0"/>
              <a:t>владивосток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933" y="7945"/>
            <a:ext cx="5374067" cy="431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9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354" y="0"/>
            <a:ext cx="8461905" cy="6336999"/>
          </a:xfrm>
        </p:spPr>
      </p:pic>
    </p:spTree>
    <p:extLst>
      <p:ext uri="{BB962C8B-B14F-4D97-AF65-F5344CB8AC3E}">
        <p14:creationId xmlns:p14="http://schemas.microsoft.com/office/powerpoint/2010/main" val="23436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77" y="0"/>
            <a:ext cx="8461904" cy="6336998"/>
          </a:xfrm>
        </p:spPr>
      </p:pic>
    </p:spTree>
    <p:extLst>
      <p:ext uri="{BB962C8B-B14F-4D97-AF65-F5344CB8AC3E}">
        <p14:creationId xmlns:p14="http://schemas.microsoft.com/office/powerpoint/2010/main" val="84103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82" y="0"/>
            <a:ext cx="9359223" cy="6348673"/>
          </a:xfrm>
        </p:spPr>
      </p:pic>
    </p:spTree>
    <p:extLst>
      <p:ext uri="{BB962C8B-B14F-4D97-AF65-F5344CB8AC3E}">
        <p14:creationId xmlns:p14="http://schemas.microsoft.com/office/powerpoint/2010/main" val="16354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52" y="0"/>
            <a:ext cx="8451121" cy="633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6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464" y="0"/>
            <a:ext cx="8455703" cy="634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8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092" y="0"/>
            <a:ext cx="8471108" cy="635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0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166" y="0"/>
            <a:ext cx="8462988" cy="6347241"/>
          </a:xfrm>
        </p:spPr>
      </p:pic>
    </p:spTree>
    <p:extLst>
      <p:ext uri="{BB962C8B-B14F-4D97-AF65-F5344CB8AC3E}">
        <p14:creationId xmlns:p14="http://schemas.microsoft.com/office/powerpoint/2010/main" val="6420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264" y="0"/>
            <a:ext cx="8462988" cy="6347241"/>
          </a:xfrm>
        </p:spPr>
      </p:pic>
    </p:spTree>
    <p:extLst>
      <p:ext uri="{BB962C8B-B14F-4D97-AF65-F5344CB8AC3E}">
        <p14:creationId xmlns:p14="http://schemas.microsoft.com/office/powerpoint/2010/main" val="332528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329" y="0"/>
            <a:ext cx="8464897" cy="6348673"/>
          </a:xfrm>
        </p:spPr>
      </p:pic>
    </p:spTree>
    <p:extLst>
      <p:ext uri="{BB962C8B-B14F-4D97-AF65-F5344CB8AC3E}">
        <p14:creationId xmlns:p14="http://schemas.microsoft.com/office/powerpoint/2010/main" val="379703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604" y="0"/>
            <a:ext cx="9525042" cy="6334525"/>
          </a:xfrm>
        </p:spPr>
      </p:pic>
    </p:spTree>
    <p:extLst>
      <p:ext uri="{BB962C8B-B14F-4D97-AF65-F5344CB8AC3E}">
        <p14:creationId xmlns:p14="http://schemas.microsoft.com/office/powerpoint/2010/main" val="176837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78" y="0"/>
            <a:ext cx="8461904" cy="6336998"/>
          </a:xfrm>
        </p:spPr>
      </p:pic>
    </p:spTree>
    <p:extLst>
      <p:ext uri="{BB962C8B-B14F-4D97-AF65-F5344CB8AC3E}">
        <p14:creationId xmlns:p14="http://schemas.microsoft.com/office/powerpoint/2010/main" val="22881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</TotalTime>
  <Words>23</Words>
  <Application>Microsoft Office PowerPoint</Application>
  <PresentationFormat>Широкоэкранный</PresentationFormat>
  <Paragraphs>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Calibri Light</vt:lpstr>
      <vt:lpstr>Ретро</vt:lpstr>
      <vt:lpstr>Изделия из дрожжевого теста. Пироги.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Бутерброды.</dc:title>
  <dc:creator>Acer</dc:creator>
  <cp:lastModifiedBy>Acer</cp:lastModifiedBy>
  <cp:revision>4</cp:revision>
  <dcterms:created xsi:type="dcterms:W3CDTF">2014-12-09T12:11:21Z</dcterms:created>
  <dcterms:modified xsi:type="dcterms:W3CDTF">2014-12-09T14:38:42Z</dcterms:modified>
</cp:coreProperties>
</file>