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B3AAFFD-86C0-4C3C-942A-5AB83611F4BE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19EB6FC-A9FA-4334-81E4-6AADB37B2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advClick="0" advTm="10000">
    <p:dissolv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7" Target="../media/image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4143380"/>
            <a:ext cx="5857884" cy="271462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Номинация  «бумажное искусство» работа- «Олимпийский мишка»       автор </a:t>
            </a:r>
            <a:r>
              <a:rPr lang="ru-RU" dirty="0" err="1" smtClean="0"/>
              <a:t>Сюйналиева</a:t>
            </a:r>
            <a:r>
              <a:rPr lang="ru-RU" dirty="0" smtClean="0"/>
              <a:t> Диана Руслановна    10 лет 4а класс.                              Руководитель: Алимгазиева </a:t>
            </a:r>
            <a:r>
              <a:rPr lang="ru-RU" dirty="0" err="1" smtClean="0"/>
              <a:t>Дарига</a:t>
            </a:r>
            <a:r>
              <a:rPr lang="ru-RU" dirty="0" smtClean="0"/>
              <a:t> </a:t>
            </a:r>
            <a:r>
              <a:rPr lang="ru-RU" dirty="0" err="1" smtClean="0"/>
              <a:t>Рахметовна</a:t>
            </a:r>
            <a:r>
              <a:rPr lang="ru-RU" dirty="0" smtClean="0"/>
              <a:t> .                                           МБОУ « СОШ </a:t>
            </a:r>
            <a:r>
              <a:rPr lang="ru-RU" dirty="0" err="1" smtClean="0"/>
              <a:t>с.Хошеутово</a:t>
            </a:r>
            <a:r>
              <a:rPr lang="ru-RU" dirty="0" smtClean="0"/>
              <a:t> </a:t>
            </a:r>
            <a:r>
              <a:rPr lang="ru-RU" dirty="0" err="1" smtClean="0"/>
              <a:t>им.М.Бекмухамбетова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51"/>
            <a:ext cx="7315224" cy="1643075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Arial" pitchFamily="34" charset="0"/>
                <a:cs typeface="Arial" pitchFamily="34" charset="0"/>
              </a:rPr>
              <a:t>Искусство                      папье-маше</a:t>
            </a:r>
            <a:r>
              <a:rPr lang="ru-RU" sz="6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6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43050"/>
            <a:ext cx="2428859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143116"/>
            <a:ext cx="2214578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3" y="2143117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643051"/>
            <a:ext cx="228598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4000504"/>
            <a:ext cx="3000363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9" y="1"/>
            <a:ext cx="2000263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305800" cy="92869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 губки вырезаем ушки и клеим на голову </a:t>
            </a:r>
            <a:r>
              <a:rPr lang="ru-RU" sz="3600" dirty="0" err="1" smtClean="0"/>
              <a:t>суперклеем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11266" name="Picture 2" descr="C:\Users\user\Desktop\Новая папка\100_95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8858280" cy="5715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142984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Вот наш мишка обклеенный, но не до конца готовый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2290" name="Picture 2" descr="C:\Users\user\Desktop\Новая папка\100_9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8572560" cy="52149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071546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Нарезаем мелко черную пряжу и делаем глаза и уши. Из синтепона делаем щечки и мордочку мишке.</a:t>
            </a:r>
            <a:endParaRPr lang="ru-RU" sz="2800" dirty="0"/>
          </a:p>
        </p:txBody>
      </p:sp>
      <p:pic>
        <p:nvPicPr>
          <p:cNvPr id="13314" name="Picture 2" descr="C:\Users\user\Desktop\Новая папка\100_9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1143008"/>
          </a:xfrm>
        </p:spPr>
        <p:txBody>
          <a:bodyPr>
            <a:noAutofit/>
          </a:bodyPr>
          <a:lstStyle/>
          <a:p>
            <a:r>
              <a:rPr lang="ru-RU" sz="4400" dirty="0" smtClean="0"/>
              <a:t>Из черной мелко нарезанной пряжи клеим нос и рот.</a:t>
            </a:r>
            <a:endParaRPr lang="ru-RU" sz="4400" dirty="0"/>
          </a:p>
        </p:txBody>
      </p:sp>
      <p:pic>
        <p:nvPicPr>
          <p:cNvPr id="14338" name="Picture 2" descr="C:\Users\user\Desktop\Новая папка\100_9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8786874" cy="53578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00010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Из мелко нарезанной цветной пряжи клеим олимпийский пояс.</a:t>
            </a:r>
            <a:endParaRPr lang="ru-RU" sz="3200" dirty="0"/>
          </a:p>
        </p:txBody>
      </p:sp>
      <p:pic>
        <p:nvPicPr>
          <p:cNvPr id="15362" name="Picture 2" descr="C:\Users\user\Desktop\Новая папка\100_9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48690"/>
            <a:ext cx="8715436" cy="5695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92867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Надуваем 4 маленьких шара,2 для рук,2 для ног.</a:t>
            </a:r>
            <a:endParaRPr lang="ru-RU" sz="3200" dirty="0"/>
          </a:p>
        </p:txBody>
      </p:sp>
      <p:pic>
        <p:nvPicPr>
          <p:cNvPr id="16386" name="Picture 2" descr="C:\Users\user\Desktop\Новая папка\100_95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48690"/>
            <a:ext cx="8501122" cy="5695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00198"/>
          </a:xfrm>
        </p:spPr>
        <p:txBody>
          <a:bodyPr>
            <a:normAutofit/>
          </a:bodyPr>
          <a:lstStyle/>
          <a:p>
            <a:r>
              <a:rPr lang="ru-RU" dirty="0" smtClean="0"/>
              <a:t>Обклеиваем шарики мелкой бумагой в 2 слоя.</a:t>
            </a:r>
            <a:endParaRPr lang="ru-RU" dirty="0"/>
          </a:p>
        </p:txBody>
      </p:sp>
      <p:pic>
        <p:nvPicPr>
          <p:cNvPr id="17410" name="Picture 2" descr="C:\Users\user\Desktop\Новая папка\100_95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785926"/>
            <a:ext cx="4038600" cy="4500594"/>
          </a:xfrm>
          <a:prstGeom prst="rect">
            <a:avLst/>
          </a:prstGeom>
          <a:noFill/>
        </p:spPr>
      </p:pic>
      <p:pic>
        <p:nvPicPr>
          <p:cNvPr id="17411" name="Picture 3" descr="C:\Users\user\Desktop\Новая папка\100_95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714488"/>
            <a:ext cx="4038600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14422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Спускаем шарики и обклеиваем мелко нарезанной белой пряжей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8434" name="Picture 2" descr="C:\Users\user\Desktop\Новая папка\100_9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8572560" cy="55007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00010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Клеим руки и ноги, вяжем шарф .Ноги еще сырые поэтому облокотился на шкаф.</a:t>
            </a:r>
            <a:endParaRPr lang="ru-RU" sz="3200" dirty="0"/>
          </a:p>
        </p:txBody>
      </p:sp>
      <p:pic>
        <p:nvPicPr>
          <p:cNvPr id="20482" name="Picture 2" descr="C:\Users\user\Desktop\Новая папка\100_9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7858180" cy="5593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85884"/>
          </a:xfrm>
        </p:spPr>
        <p:txBody>
          <a:bodyPr>
            <a:noAutofit/>
          </a:bodyPr>
          <a:lstStyle/>
          <a:p>
            <a:r>
              <a:rPr lang="ru-RU" sz="4800" dirty="0" smtClean="0"/>
              <a:t>Вот и получился наш олимпийский мишка.</a:t>
            </a:r>
            <a:endParaRPr lang="ru-RU" sz="4800" dirty="0"/>
          </a:p>
        </p:txBody>
      </p:sp>
      <p:pic>
        <p:nvPicPr>
          <p:cNvPr id="21506" name="Picture 2" descr="C:\Users\user\Desktop\Новая папка\100_93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643050"/>
            <a:ext cx="4059238" cy="45720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507" name="Picture 3" descr="C:\Users\user\Desktop\Новая папка\100_93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3438" y="1643050"/>
            <a:ext cx="4059238" cy="45720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такое папье-маше?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Папье-маше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papier-mâché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французское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слово, которое переводится как «рваная»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«жёваная» бумага.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Вся премудрость техники папье-маше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заключается в оклеивании какой-нибудь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формы кусочками рваной бумаги 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несколько слоев.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Техника папье-маше относится к одному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самых распространённых видов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декоративно-прикладного искусства.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0001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Большое 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user\Desktop\Новая папка\100_9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8501122" cy="5429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15716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 2014 году Олимпийские игры проходили  в России в городе Сочи. Талисманом олимпийских игр  были мишка, заяц и леопард. И я решила сделать поделку олимпийского мишку.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user\Desktop\Новая папка\100_9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7858180" cy="49501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43074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Надуваем 2 шарика для головы и туловища и обклеиваем кусочками бумаги в 2 слоя. И даем сохнуть сутки.</a:t>
            </a:r>
            <a:endParaRPr lang="ru-RU" sz="3600" dirty="0"/>
          </a:p>
        </p:txBody>
      </p:sp>
      <p:pic>
        <p:nvPicPr>
          <p:cNvPr id="5122" name="Picture 2" descr="C:\Users\user\Desktop\Новая папка\100_95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857364"/>
            <a:ext cx="4059238" cy="4357718"/>
          </a:xfrm>
          <a:prstGeom prst="rect">
            <a:avLst/>
          </a:prstGeom>
          <a:noFill/>
        </p:spPr>
      </p:pic>
      <p:pic>
        <p:nvPicPr>
          <p:cNvPr id="5123" name="Picture 3" descr="C:\Users\user\Desktop\Новая папка\100_957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857364"/>
            <a:ext cx="4059238" cy="435771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642918"/>
          </a:xfrm>
        </p:spPr>
        <p:txBody>
          <a:bodyPr>
            <a:noAutofit/>
          </a:bodyPr>
          <a:lstStyle/>
          <a:p>
            <a:r>
              <a:rPr lang="ru-RU" sz="4800" dirty="0" smtClean="0"/>
              <a:t>Вот готовые 2 изделия .</a:t>
            </a:r>
            <a:endParaRPr lang="ru-RU" sz="4800" dirty="0"/>
          </a:p>
        </p:txBody>
      </p:sp>
      <p:pic>
        <p:nvPicPr>
          <p:cNvPr id="6146" name="Picture 2" descr="C:\Users\user\Desktop\Новая папка\100_9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8929718" cy="61436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Спускаем шарики.</a:t>
            </a:r>
            <a:endParaRPr lang="ru-RU" dirty="0"/>
          </a:p>
        </p:txBody>
      </p:sp>
      <p:pic>
        <p:nvPicPr>
          <p:cNvPr id="7170" name="Picture 2" descr="C:\Users\user\Desktop\Новая папка\100_9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48690"/>
            <a:ext cx="8786874" cy="5909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857232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Соединяем голову и туловище и обклеиваем шею  кусочками бумаги.</a:t>
            </a:r>
            <a:endParaRPr lang="ru-RU" sz="3200" dirty="0"/>
          </a:p>
        </p:txBody>
      </p:sp>
      <p:pic>
        <p:nvPicPr>
          <p:cNvPr id="8194" name="Picture 2" descr="C:\Users\user\Desktop\Новая папка\100_9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48690"/>
            <a:ext cx="8643998" cy="5695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5842" cy="100010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Нарезаем мелко  пряжу белого цвета.</a:t>
            </a:r>
            <a:endParaRPr lang="ru-RU" sz="4000" dirty="0"/>
          </a:p>
        </p:txBody>
      </p:sp>
      <p:pic>
        <p:nvPicPr>
          <p:cNvPr id="9218" name="Picture 2" descr="C:\Users\user\Desktop\Новая папка\100_95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8715436" cy="55721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Обклеиваем изделие клеем ПВА мелкой нарезанной пряжей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 descr="C:\Users\user\Desktop\Новая папка\100_95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357298"/>
            <a:ext cx="4038600" cy="5000660"/>
          </a:xfrm>
          <a:prstGeom prst="rect">
            <a:avLst/>
          </a:prstGeom>
          <a:noFill/>
        </p:spPr>
      </p:pic>
      <p:pic>
        <p:nvPicPr>
          <p:cNvPr id="10243" name="Picture 3" descr="C:\Users\user\Desktop\Новая папка\100_95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285860"/>
            <a:ext cx="4038600" cy="507209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389</TotalTime>
  <Words>285</Words>
  <Application>Microsoft Office PowerPoint</Application>
  <PresentationFormat>Экран (4:3)</PresentationFormat>
  <Paragraphs>37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Искусство                      папье-маше.</vt:lpstr>
      <vt:lpstr>Слайд 2</vt:lpstr>
      <vt:lpstr>В 2014 году Олимпийские игры проходили  в России в городе Сочи. Талисманом олимпийских игр  были мишка, заяц и леопард. И я решила сделать поделку олимпийского мишку.</vt:lpstr>
      <vt:lpstr>Надуваем 2 шарика для головы и туловища и обклеиваем кусочками бумаги в 2 слоя. И даем сохнуть сутки.</vt:lpstr>
      <vt:lpstr>Вот готовые 2 изделия .</vt:lpstr>
      <vt:lpstr>Спускаем шарики.</vt:lpstr>
      <vt:lpstr>Соединяем голову и туловище и обклеиваем шею  кусочками бумаги.</vt:lpstr>
      <vt:lpstr>Нарезаем мелко  пряжу белого цвета.</vt:lpstr>
      <vt:lpstr>Обклеиваем изделие клеем ПВА мелкой нарезанной пряжей.</vt:lpstr>
      <vt:lpstr>Из губки вырезаем ушки и клеим на голову суперклеем. </vt:lpstr>
      <vt:lpstr>Вот наш мишка обклеенный, но не до конца готовый. </vt:lpstr>
      <vt:lpstr>Нарезаем мелко черную пряжу и делаем глаза и уши. Из синтепона делаем щечки и мордочку мишке.</vt:lpstr>
      <vt:lpstr>Из черной мелко нарезанной пряжи клеим нос и рот.</vt:lpstr>
      <vt:lpstr>Из мелко нарезанной цветной пряжи клеим олимпийский пояс.</vt:lpstr>
      <vt:lpstr>Надуваем 4 маленьких шара,2 для рук,2 для ног.</vt:lpstr>
      <vt:lpstr>Обклеиваем шарики мелкой бумагой в 2 слоя.</vt:lpstr>
      <vt:lpstr>Спускаем шарики и обклеиваем мелко нарезанной белой пряжей.</vt:lpstr>
      <vt:lpstr>Клеим руки и ноги, вяжем шарф .Ноги еще сырые поэтому облокотился на шкаф.</vt:lpstr>
      <vt:lpstr>Вот и получился наш олимпийский мишка.</vt:lpstr>
      <vt:lpstr>Большое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дарига</cp:lastModifiedBy>
  <cp:revision>27</cp:revision>
  <dcterms:created xsi:type="dcterms:W3CDTF">2014-03-11T06:26:27Z</dcterms:created>
  <dcterms:modified xsi:type="dcterms:W3CDTF">2014-12-21T20:13:49Z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1578885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