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065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51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3639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822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1800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2466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39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7593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858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5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352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t="-5000" r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E1313-AB1F-4F1C-B42F-02BC850756B2}" type="datetimeFigureOut">
              <a:rPr lang="ru-RU" smtClean="0"/>
              <a:pPr/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5227E-506F-4125-87AE-FD32FADC9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528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audio" Target="../media/audio1.wav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gif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Relationship Id="rId22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zena.blic.rs/data/images/2010-02-18/5340_becka%20snicla%2001%20foto%20Dreamstime.jpg?ver=1266493051" TargetMode="External"/><Relationship Id="rId13" Type="http://schemas.openxmlformats.org/officeDocument/2006/relationships/hyperlink" Target="http://s018.radikal.ru/i521/1210/71/0ffd83691932.jpg" TargetMode="External"/><Relationship Id="rId3" Type="http://schemas.openxmlformats.org/officeDocument/2006/relationships/hyperlink" Target="http://delicia.in.ua/wp-content/uploads/2012/09/guljash-jekonom-klass_1.jpg" TargetMode="External"/><Relationship Id="rId7" Type="http://schemas.openxmlformats.org/officeDocument/2006/relationships/hyperlink" Target="http://povar.ru/uploads/1f/7d/1c/c9/shashlik_iz_govyadini_s_uksusom-57220.jpg" TargetMode="External"/><Relationship Id="rId12" Type="http://schemas.openxmlformats.org/officeDocument/2006/relationships/hyperlink" Target="http://turetskiygurme.ru/wp-content/uploads/2013/11/samsa-moskova.jpg" TargetMode="External"/><Relationship Id="rId2" Type="http://schemas.openxmlformats.org/officeDocument/2006/relationships/hyperlink" Target="http://www.proshoping.ru/images/large/73773_GoodMix_1_23_05_13_0000181_large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urmaniya.uz/userfiles/34/images/plov-s-granatom_081005135123_100112000527_F.jpg" TargetMode="External"/><Relationship Id="rId11" Type="http://schemas.openxmlformats.org/officeDocument/2006/relationships/hyperlink" Target="http://vkusnee.info/uploads/taginator/Jul-2012/borshh-vegetarianskij.jpg" TargetMode="External"/><Relationship Id="rId5" Type="http://schemas.openxmlformats.org/officeDocument/2006/relationships/hyperlink" Target="http://ladiessecret.ru/wp-content/uploads/2011/09/golubtsov.jpg" TargetMode="External"/><Relationship Id="rId10" Type="http://schemas.openxmlformats.org/officeDocument/2006/relationships/hyperlink" Target="http://springledgefarm.com/wp-content/uploads/2011/10/Delmonico-Steak-lo-res.jpg" TargetMode="External"/><Relationship Id="rId4" Type="http://schemas.openxmlformats.org/officeDocument/2006/relationships/hyperlink" Target="http://italia-ru.com/files/vinigret.gif" TargetMode="External"/><Relationship Id="rId9" Type="http://schemas.openxmlformats.org/officeDocument/2006/relationships/hyperlink" Target="http://crosti.ru/patterns/00/06/47/be4d77bfed/preview.jpg" TargetMode="External"/><Relationship Id="rId14" Type="http://schemas.openxmlformats.org/officeDocument/2006/relationships/hyperlink" Target="http://s014.radikal.ru/i327/1010/a3/8a621480ceac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uttovsnetto.ch/uploads/pics/crop.Trisa_Fondue.302x223.jpg" TargetMode="External"/><Relationship Id="rId3" Type="http://schemas.openxmlformats.org/officeDocument/2006/relationships/hyperlink" Target="http://www.biznes-lanch.ru/imgs/rassolnik.png" TargetMode="External"/><Relationship Id="rId7" Type="http://schemas.openxmlformats.org/officeDocument/2006/relationships/hyperlink" Target="http://vk-recepty.ru/uploads/posts/2013-04/410veyq0105h.jpg" TargetMode="External"/><Relationship Id="rId2" Type="http://schemas.openxmlformats.org/officeDocument/2006/relationships/hyperlink" Target="http://www.restoran-ermak.ru/upload/134253ac59bcc809be39fdaff5e0811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oya-vselennaya.com/images/011912_1056_311851869.jpg" TargetMode="External"/><Relationship Id="rId11" Type="http://schemas.openxmlformats.org/officeDocument/2006/relationships/hyperlink" Target="http://tvgid.ua/i/uploads/20070725/cAwAK.jpg" TargetMode="External"/><Relationship Id="rId5" Type="http://schemas.openxmlformats.org/officeDocument/2006/relationships/hyperlink" Target="http://gotovitstudent.ru/images/image.jpg" TargetMode="External"/><Relationship Id="rId10" Type="http://schemas.openxmlformats.org/officeDocument/2006/relationships/hyperlink" Target="http://img0.liveinternet.ru/images/attach/c/8/101/459/101459902_I2lS68QJc2Y.jpg" TargetMode="External"/><Relationship Id="rId4" Type="http://schemas.openxmlformats.org/officeDocument/2006/relationships/hyperlink" Target="http://s46.radikal.ru/i113/0908/16/ebec14bdb9ce.jpg" TargetMode="External"/><Relationship Id="rId9" Type="http://schemas.openxmlformats.org/officeDocument/2006/relationships/hyperlink" Target="http://img0.liveinternet.ru/images/attach/c/2/73/136/73136300_f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84785"/>
            <a:ext cx="8280920" cy="2232247"/>
          </a:xfrm>
        </p:spPr>
        <p:txBody>
          <a:bodyPr>
            <a:prstTxWarp prst="textWave2">
              <a:avLst/>
            </a:prstTxWarp>
            <a:noAutofit/>
          </a:bodyPr>
          <a:lstStyle/>
          <a:p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Интерактивный кроссворд</a:t>
            </a: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«Скатерть – самобранка»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22792" y="6336792"/>
            <a:ext cx="521208" cy="521208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rId2" action="ppaction://hlinksldjump" highlightClick="1"/>
          </p:cNvPr>
          <p:cNvSpPr/>
          <p:nvPr/>
        </p:nvSpPr>
        <p:spPr>
          <a:xfrm>
            <a:off x="7956376" y="6336792"/>
            <a:ext cx="521208" cy="521208"/>
          </a:xfrm>
          <a:prstGeom prst="actionButtonInformatio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436510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Составила: </a:t>
            </a:r>
          </a:p>
          <a:p>
            <a:pPr algn="ctr"/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Сизикова Валентина Васильевна, </a:t>
            </a:r>
          </a:p>
          <a:p>
            <a:pPr algn="ctr"/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СБО                                                          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МКС(К)ОУ «Краснинская</a:t>
            </a:r>
          </a:p>
          <a:p>
            <a:pPr algn="ctr"/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школа – интернат </a:t>
            </a:r>
            <a:r>
              <a:rPr lang="en-US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VIII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вида» </a:t>
            </a:r>
          </a:p>
        </p:txBody>
      </p:sp>
    </p:spTree>
    <p:extLst>
      <p:ext uri="{BB962C8B-B14F-4D97-AF65-F5344CB8AC3E}">
        <p14:creationId xmlns:p14="http://schemas.microsoft.com/office/powerpoint/2010/main" xmlns="" val="79848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4646" y="836712"/>
            <a:ext cx="698477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Инструкция по работе с кроссвордом: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en-US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Начинать отгадывать кроссворд можно с любого слова.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Для того, чтобы появился вопрос, следует нажать на  стрелку над нужным словом. Появится  прямоугольник с вопросам.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3.Нажать на прямоугольник с вопросом - появляется ответ в сетке кроссворда и картинка блюда. 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22792" y="6336792"/>
            <a:ext cx="521208" cy="521208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920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Управляющая кнопка: далее 336">
            <a:hlinkClick r:id="" action="ppaction://hlinkshowjump?jump=nextslide" highlightClick="1"/>
          </p:cNvPr>
          <p:cNvSpPr/>
          <p:nvPr/>
        </p:nvSpPr>
        <p:spPr>
          <a:xfrm>
            <a:off x="8622792" y="6336792"/>
            <a:ext cx="521208" cy="521208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874844" y="708301"/>
            <a:ext cx="6680941" cy="4896544"/>
            <a:chOff x="1765089" y="526410"/>
            <a:chExt cx="5887452" cy="489654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975181" y="513492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242917" y="513492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510653" y="513492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778389" y="513492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046125" y="513492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313861" y="513492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708853" y="369476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4708853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708853" y="427082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708853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708853" y="484689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4708853" y="513492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6588031" y="397176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2040698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308635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2576572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844509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3110837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3380383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2576572" y="81444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2576572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2576572" y="139050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2576572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2307026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2844509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3110837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1771152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2040698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2307026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2844509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3112446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3380383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3648320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1771152" y="196657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1771152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1771152" y="254263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2038223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2305294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2572365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2839436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3106507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3373578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3640649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рямоугольник 99"/>
            <p:cNvSpPr/>
            <p:nvPr/>
          </p:nvSpPr>
          <p:spPr>
            <a:xfrm>
              <a:off x="3907720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Прямоугольник 100"/>
            <p:cNvSpPr/>
            <p:nvPr/>
          </p:nvSpPr>
          <p:spPr>
            <a:xfrm>
              <a:off x="4174789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4174789" y="254263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4174789" y="283066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рямоугольник 103"/>
            <p:cNvSpPr/>
            <p:nvPr/>
          </p:nvSpPr>
          <p:spPr>
            <a:xfrm>
              <a:off x="4174789" y="311869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4174789" y="340673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4174789" y="369476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4174789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рямоугольник 107"/>
            <p:cNvSpPr/>
            <p:nvPr/>
          </p:nvSpPr>
          <p:spPr>
            <a:xfrm>
              <a:off x="4174789" y="427082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2568297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рямоугольник 110"/>
            <p:cNvSpPr/>
            <p:nvPr/>
          </p:nvSpPr>
          <p:spPr>
            <a:xfrm>
              <a:off x="3103795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рямоугольник 111"/>
            <p:cNvSpPr/>
            <p:nvPr/>
          </p:nvSpPr>
          <p:spPr>
            <a:xfrm>
              <a:off x="3371544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ик 112"/>
            <p:cNvSpPr/>
            <p:nvPr/>
          </p:nvSpPr>
          <p:spPr>
            <a:xfrm>
              <a:off x="3639293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113"/>
            <p:cNvSpPr/>
            <p:nvPr/>
          </p:nvSpPr>
          <p:spPr>
            <a:xfrm>
              <a:off x="3907042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/>
            <p:cNvSpPr/>
            <p:nvPr/>
          </p:nvSpPr>
          <p:spPr>
            <a:xfrm>
              <a:off x="2834625" y="369476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2834625" y="427082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2834625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2834625" y="484689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2834625" y="398279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1765089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2032825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2300561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2568297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Прямоугольник 122"/>
            <p:cNvSpPr/>
            <p:nvPr/>
          </p:nvSpPr>
          <p:spPr>
            <a:xfrm>
              <a:off x="3102400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рямоугольник 123"/>
            <p:cNvSpPr/>
            <p:nvPr/>
          </p:nvSpPr>
          <p:spPr>
            <a:xfrm>
              <a:off x="3371544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3637872" y="455885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Прямоугольник 125"/>
            <p:cNvSpPr/>
            <p:nvPr/>
          </p:nvSpPr>
          <p:spPr>
            <a:xfrm>
              <a:off x="4442290" y="283066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4709791" y="283066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5244793" y="283066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рямоугольник 129"/>
            <p:cNvSpPr/>
            <p:nvPr/>
          </p:nvSpPr>
          <p:spPr>
            <a:xfrm>
              <a:off x="5512294" y="283066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Прямоугольник 130"/>
            <p:cNvSpPr/>
            <p:nvPr/>
          </p:nvSpPr>
          <p:spPr>
            <a:xfrm>
              <a:off x="5779797" y="283066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4977292" y="1678538"/>
              <a:ext cx="266328" cy="1152128"/>
              <a:chOff x="4978465" y="1553428"/>
              <a:chExt cx="266328" cy="1152128"/>
            </a:xfrm>
          </p:grpSpPr>
          <p:sp>
            <p:nvSpPr>
              <p:cNvPr id="132" name="Прямоугольник 131"/>
              <p:cNvSpPr/>
              <p:nvPr/>
            </p:nvSpPr>
            <p:spPr>
              <a:xfrm>
                <a:off x="4978465" y="1553428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3" name="Прямоугольник 132"/>
              <p:cNvSpPr/>
              <p:nvPr/>
            </p:nvSpPr>
            <p:spPr>
              <a:xfrm>
                <a:off x="4978465" y="1841460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4" name="Прямоугольник 133"/>
              <p:cNvSpPr/>
              <p:nvPr/>
            </p:nvSpPr>
            <p:spPr>
              <a:xfrm>
                <a:off x="4978465" y="2129492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5" name="Прямоугольник 134"/>
              <p:cNvSpPr/>
              <p:nvPr/>
            </p:nvSpPr>
            <p:spPr>
              <a:xfrm>
                <a:off x="4978465" y="2417524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8" name="Прямоугольник 127"/>
            <p:cNvSpPr/>
            <p:nvPr/>
          </p:nvSpPr>
          <p:spPr>
            <a:xfrm>
              <a:off x="4977292" y="283066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5512294" y="1102474"/>
              <a:ext cx="266328" cy="1728192"/>
              <a:chOff x="5611727" y="1027668"/>
              <a:chExt cx="266328" cy="1728192"/>
            </a:xfrm>
          </p:grpSpPr>
          <p:sp>
            <p:nvSpPr>
              <p:cNvPr id="136" name="Прямоугольник 135"/>
              <p:cNvSpPr/>
              <p:nvPr/>
            </p:nvSpPr>
            <p:spPr>
              <a:xfrm>
                <a:off x="5611727" y="1027668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7" name="Прямоугольник 136"/>
              <p:cNvSpPr/>
              <p:nvPr/>
            </p:nvSpPr>
            <p:spPr>
              <a:xfrm>
                <a:off x="5611727" y="1315700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8" name="Прямоугольник 137"/>
              <p:cNvSpPr/>
              <p:nvPr/>
            </p:nvSpPr>
            <p:spPr>
              <a:xfrm>
                <a:off x="5611727" y="1603732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9" name="Прямоугольник 138"/>
              <p:cNvSpPr/>
              <p:nvPr/>
            </p:nvSpPr>
            <p:spPr>
              <a:xfrm>
                <a:off x="5611727" y="1891764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5611727" y="217979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рямоугольник 140"/>
              <p:cNvSpPr/>
              <p:nvPr/>
            </p:nvSpPr>
            <p:spPr>
              <a:xfrm>
                <a:off x="5611727" y="2467828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42" name="Прямоугольник 141"/>
            <p:cNvSpPr/>
            <p:nvPr/>
          </p:nvSpPr>
          <p:spPr>
            <a:xfrm>
              <a:off x="5779797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6047533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Прямоугольник 143"/>
            <p:cNvSpPr/>
            <p:nvPr/>
          </p:nvSpPr>
          <p:spPr>
            <a:xfrm>
              <a:off x="6315269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Прямоугольник 144"/>
            <p:cNvSpPr/>
            <p:nvPr/>
          </p:nvSpPr>
          <p:spPr>
            <a:xfrm>
              <a:off x="6583005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рямоугольник 145"/>
            <p:cNvSpPr/>
            <p:nvPr/>
          </p:nvSpPr>
          <p:spPr>
            <a:xfrm>
              <a:off x="6850741" y="1102474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рямоугольник 146"/>
            <p:cNvSpPr/>
            <p:nvPr/>
          </p:nvSpPr>
          <p:spPr>
            <a:xfrm>
              <a:off x="6316677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рямоугольник 147"/>
            <p:cNvSpPr/>
            <p:nvPr/>
          </p:nvSpPr>
          <p:spPr>
            <a:xfrm>
              <a:off x="6316677" y="81444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рямоугольник 148"/>
            <p:cNvSpPr/>
            <p:nvPr/>
          </p:nvSpPr>
          <p:spPr>
            <a:xfrm>
              <a:off x="6316677" y="1390506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6316677" y="1678538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>
              <a:off x="6316677" y="196657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Прямоугольник 151"/>
            <p:cNvSpPr/>
            <p:nvPr/>
          </p:nvSpPr>
          <p:spPr>
            <a:xfrm>
              <a:off x="6316677" y="2254602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Прямоугольник 152"/>
            <p:cNvSpPr/>
            <p:nvPr/>
          </p:nvSpPr>
          <p:spPr>
            <a:xfrm>
              <a:off x="5247141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Прямоугольник 153"/>
            <p:cNvSpPr/>
            <p:nvPr/>
          </p:nvSpPr>
          <p:spPr>
            <a:xfrm>
              <a:off x="5514877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Прямоугольник 154"/>
            <p:cNvSpPr/>
            <p:nvPr/>
          </p:nvSpPr>
          <p:spPr>
            <a:xfrm>
              <a:off x="5782613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Прямоугольник 155"/>
            <p:cNvSpPr/>
            <p:nvPr/>
          </p:nvSpPr>
          <p:spPr>
            <a:xfrm>
              <a:off x="6050349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Прямоугольник 156"/>
            <p:cNvSpPr/>
            <p:nvPr/>
          </p:nvSpPr>
          <p:spPr>
            <a:xfrm>
              <a:off x="6586623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Прямоугольник 157"/>
            <p:cNvSpPr/>
            <p:nvPr/>
          </p:nvSpPr>
          <p:spPr>
            <a:xfrm>
              <a:off x="6854359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Прямоугольник 158"/>
            <p:cNvSpPr/>
            <p:nvPr/>
          </p:nvSpPr>
          <p:spPr>
            <a:xfrm>
              <a:off x="7122095" y="52641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6583005" y="1678538"/>
              <a:ext cx="1069536" cy="288032"/>
              <a:chOff x="6588031" y="1678538"/>
              <a:chExt cx="1069536" cy="288032"/>
            </a:xfrm>
          </p:grpSpPr>
          <p:sp>
            <p:nvSpPr>
              <p:cNvPr id="160" name="Прямоугольник 159"/>
              <p:cNvSpPr/>
              <p:nvPr/>
            </p:nvSpPr>
            <p:spPr>
              <a:xfrm>
                <a:off x="6588031" y="1678538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1" name="Прямоугольник 160"/>
              <p:cNvSpPr/>
              <p:nvPr/>
            </p:nvSpPr>
            <p:spPr>
              <a:xfrm>
                <a:off x="6855767" y="1678538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2" name="Прямоугольник 161"/>
              <p:cNvSpPr/>
              <p:nvPr/>
            </p:nvSpPr>
            <p:spPr>
              <a:xfrm>
                <a:off x="7123503" y="1678538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3" name="Прямоугольник 162"/>
              <p:cNvSpPr/>
              <p:nvPr/>
            </p:nvSpPr>
            <p:spPr>
              <a:xfrm>
                <a:off x="7391239" y="1678538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4" name="Прямоугольник 163"/>
            <p:cNvSpPr/>
            <p:nvPr/>
          </p:nvSpPr>
          <p:spPr>
            <a:xfrm>
              <a:off x="4441117" y="340673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рямоугольник 164"/>
            <p:cNvSpPr/>
            <p:nvPr/>
          </p:nvSpPr>
          <p:spPr>
            <a:xfrm>
              <a:off x="4708853" y="340673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Прямоугольник 165"/>
            <p:cNvSpPr/>
            <p:nvPr/>
          </p:nvSpPr>
          <p:spPr>
            <a:xfrm>
              <a:off x="4976589" y="340673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Прямоугольник 166"/>
            <p:cNvSpPr/>
            <p:nvPr/>
          </p:nvSpPr>
          <p:spPr>
            <a:xfrm>
              <a:off x="5244325" y="3406730"/>
              <a:ext cx="26632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4976589" y="4270826"/>
              <a:ext cx="1872744" cy="288032"/>
              <a:chOff x="4988680" y="4270826"/>
              <a:chExt cx="1872744" cy="288032"/>
            </a:xfrm>
          </p:grpSpPr>
          <p:sp>
            <p:nvSpPr>
              <p:cNvPr id="168" name="Прямоугольник 167"/>
              <p:cNvSpPr/>
              <p:nvPr/>
            </p:nvSpPr>
            <p:spPr>
              <a:xfrm>
                <a:off x="4988680" y="427082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9" name="Прямоугольник 168"/>
              <p:cNvSpPr/>
              <p:nvPr/>
            </p:nvSpPr>
            <p:spPr>
              <a:xfrm>
                <a:off x="5256416" y="427082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0" name="Прямоугольник 169"/>
              <p:cNvSpPr/>
              <p:nvPr/>
            </p:nvSpPr>
            <p:spPr>
              <a:xfrm>
                <a:off x="5524152" y="427082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1" name="Прямоугольник 170"/>
              <p:cNvSpPr/>
              <p:nvPr/>
            </p:nvSpPr>
            <p:spPr>
              <a:xfrm>
                <a:off x="5791888" y="427082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рямоугольник 171"/>
              <p:cNvSpPr/>
              <p:nvPr/>
            </p:nvSpPr>
            <p:spPr>
              <a:xfrm>
                <a:off x="6059624" y="427082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рямоугольник 172"/>
              <p:cNvSpPr/>
              <p:nvPr/>
            </p:nvSpPr>
            <p:spPr>
              <a:xfrm>
                <a:off x="6327360" y="427082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4" name="Прямоугольник 173"/>
              <p:cNvSpPr/>
              <p:nvPr/>
            </p:nvSpPr>
            <p:spPr>
              <a:xfrm>
                <a:off x="6595096" y="4270826"/>
                <a:ext cx="266328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1131762" y="615417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1439277" y="61541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1796144" y="615417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2014231" y="615417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2382660" y="61541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2683761" y="61541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1784121" y="912660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1784923" y="150714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1736833" y="1804390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1782518" y="1209903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439277" y="1209903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2056607" y="1209903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2370081" y="1209903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857414" y="1804390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1114247" y="180439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1416700" y="1804390"/>
            <a:ext cx="40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125802" y="180439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2401005" y="180439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2676208" y="180439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2965838" y="180439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842987" y="2082163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863826" y="2370195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801309" y="2637708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1137601" y="2370195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1440230" y="2370195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1742859" y="2370195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2045488" y="2370195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2360941" y="2370195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2668380" y="2370195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2954979" y="2370195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3270432" y="2370195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64765" y="2370195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3563963" y="2659693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3562360" y="2941310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3571978" y="3238689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3572780" y="3530384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3564765" y="3817685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3564765" y="409761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3564765" y="4396678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14" name="TextBox 213"/>
          <p:cNvSpPr txBox="1"/>
          <p:nvPr/>
        </p:nvSpPr>
        <p:spPr>
          <a:xfrm>
            <a:off x="1735277" y="4097616"/>
            <a:ext cx="40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2071159" y="4091908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2334955" y="409761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2642083" y="4097616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2955471" y="4097616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219" name="TextBox 218"/>
          <p:cNvSpPr txBox="1"/>
          <p:nvPr/>
        </p:nvSpPr>
        <p:spPr>
          <a:xfrm>
            <a:off x="3288172" y="409761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20" name="TextBox 219"/>
          <p:cNvSpPr txBox="1"/>
          <p:nvPr/>
        </p:nvSpPr>
        <p:spPr>
          <a:xfrm>
            <a:off x="2060739" y="3798297"/>
            <a:ext cx="40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2071159" y="4385519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2073362" y="4681206"/>
            <a:ext cx="360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2026275" y="4972742"/>
            <a:ext cx="4732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792558" y="4681206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1195313" y="468120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1487462" y="468120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1765183" y="4681206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2370319" y="468120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2662468" y="4681206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2973853" y="4681206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3863562" y="3530384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4189610" y="3530384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4467568" y="3530384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34" name="TextBox 233"/>
          <p:cNvSpPr txBox="1"/>
          <p:nvPr/>
        </p:nvSpPr>
        <p:spPr>
          <a:xfrm>
            <a:off x="4787205" y="353038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4178389" y="3818782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4178389" y="410718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4171977" y="438390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238" name="TextBox 237"/>
          <p:cNvSpPr txBox="1"/>
          <p:nvPr/>
        </p:nvSpPr>
        <p:spPr>
          <a:xfrm>
            <a:off x="4178389" y="468397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4177587" y="4972374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0" name="TextBox 239"/>
          <p:cNvSpPr txBox="1"/>
          <p:nvPr/>
        </p:nvSpPr>
        <p:spPr>
          <a:xfrm>
            <a:off x="4171977" y="5260774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41" name="TextBox 240"/>
          <p:cNvSpPr txBox="1"/>
          <p:nvPr/>
        </p:nvSpPr>
        <p:spPr>
          <a:xfrm>
            <a:off x="4483063" y="4383907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4766899" y="4383907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5069971" y="4383907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5352203" y="4383907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5706571" y="4383907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5990407" y="438390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6301493" y="438390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6259815" y="4091908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4475739" y="526077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5028761" y="5260774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4766677" y="5260774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5332523" y="5260774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5719641" y="526077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6010577" y="526077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55" name="TextBox 254"/>
          <p:cNvSpPr txBox="1"/>
          <p:nvPr/>
        </p:nvSpPr>
        <p:spPr>
          <a:xfrm>
            <a:off x="3880866" y="294131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56" name="TextBox 255"/>
          <p:cNvSpPr txBox="1"/>
          <p:nvPr/>
        </p:nvSpPr>
        <p:spPr>
          <a:xfrm>
            <a:off x="4194562" y="2941310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4490318" y="294131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58" name="TextBox 257"/>
          <p:cNvSpPr txBox="1"/>
          <p:nvPr/>
        </p:nvSpPr>
        <p:spPr>
          <a:xfrm>
            <a:off x="4770658" y="294131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59" name="TextBox 258"/>
          <p:cNvSpPr txBox="1"/>
          <p:nvPr/>
        </p:nvSpPr>
        <p:spPr>
          <a:xfrm>
            <a:off x="5097178" y="2941310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</p:txBody>
      </p:sp>
      <p:sp>
        <p:nvSpPr>
          <p:cNvPr id="260" name="TextBox 259"/>
          <p:cNvSpPr txBox="1"/>
          <p:nvPr/>
        </p:nvSpPr>
        <p:spPr>
          <a:xfrm>
            <a:off x="5394846" y="294131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4490318" y="1787353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2" name="TextBox 261"/>
          <p:cNvSpPr txBox="1"/>
          <p:nvPr/>
        </p:nvSpPr>
        <p:spPr>
          <a:xfrm>
            <a:off x="4476291" y="2082163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63" name="TextBox 262"/>
          <p:cNvSpPr txBox="1"/>
          <p:nvPr/>
        </p:nvSpPr>
        <p:spPr>
          <a:xfrm>
            <a:off x="4462264" y="2373340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264" name="TextBox 263"/>
          <p:cNvSpPr txBox="1"/>
          <p:nvPr/>
        </p:nvSpPr>
        <p:spPr>
          <a:xfrm>
            <a:off x="4504344" y="2659693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5041073" y="1209346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" name="TextBox 265"/>
          <p:cNvSpPr txBox="1"/>
          <p:nvPr/>
        </p:nvSpPr>
        <p:spPr>
          <a:xfrm>
            <a:off x="5082751" y="1482191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67" name="TextBox 266"/>
          <p:cNvSpPr txBox="1"/>
          <p:nvPr/>
        </p:nvSpPr>
        <p:spPr>
          <a:xfrm>
            <a:off x="5082751" y="1774015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5082751" y="2065839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</a:p>
        </p:txBody>
      </p:sp>
      <p:sp>
        <p:nvSpPr>
          <p:cNvPr id="269" name="TextBox 268"/>
          <p:cNvSpPr txBox="1"/>
          <p:nvPr/>
        </p:nvSpPr>
        <p:spPr>
          <a:xfrm>
            <a:off x="5096376" y="2357663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5086758" y="2649487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5398805" y="120934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72" name="TextBox 271"/>
          <p:cNvSpPr txBox="1"/>
          <p:nvPr/>
        </p:nvSpPr>
        <p:spPr>
          <a:xfrm>
            <a:off x="5660357" y="1209346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3" name="TextBox 272"/>
          <p:cNvSpPr txBox="1"/>
          <p:nvPr/>
        </p:nvSpPr>
        <p:spPr>
          <a:xfrm>
            <a:off x="6023698" y="1225954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4" name="TextBox 273"/>
          <p:cNvSpPr txBox="1"/>
          <p:nvPr/>
        </p:nvSpPr>
        <p:spPr>
          <a:xfrm>
            <a:off x="6284451" y="1209346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</p:txBody>
      </p:sp>
      <p:sp>
        <p:nvSpPr>
          <p:cNvPr id="275" name="TextBox 274"/>
          <p:cNvSpPr txBox="1"/>
          <p:nvPr/>
        </p:nvSpPr>
        <p:spPr>
          <a:xfrm>
            <a:off x="6611725" y="120934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" name="TextBox 275"/>
          <p:cNvSpPr txBox="1"/>
          <p:nvPr/>
        </p:nvSpPr>
        <p:spPr>
          <a:xfrm>
            <a:off x="6044799" y="637285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77" name="TextBox 276"/>
          <p:cNvSpPr txBox="1"/>
          <p:nvPr/>
        </p:nvSpPr>
        <p:spPr>
          <a:xfrm>
            <a:off x="6019691" y="939108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78" name="TextBox 277"/>
          <p:cNvSpPr txBox="1"/>
          <p:nvPr/>
        </p:nvSpPr>
        <p:spPr>
          <a:xfrm>
            <a:off x="6025301" y="1512800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6034118" y="1784157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6019691" y="208649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5993241" y="2373340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4784283" y="63728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5085787" y="637285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5414541" y="637285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85" name="TextBox 284"/>
          <p:cNvSpPr txBox="1"/>
          <p:nvPr/>
        </p:nvSpPr>
        <p:spPr>
          <a:xfrm>
            <a:off x="5743295" y="63728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6338287" y="637285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6625363" y="63728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6926864" y="63728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6302577" y="1784157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6591876" y="178415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1" name="TextBox 290"/>
          <p:cNvSpPr txBox="1"/>
          <p:nvPr/>
        </p:nvSpPr>
        <p:spPr>
          <a:xfrm>
            <a:off x="6889189" y="178415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92" name="TextBox 291"/>
          <p:cNvSpPr txBox="1"/>
          <p:nvPr/>
        </p:nvSpPr>
        <p:spPr>
          <a:xfrm>
            <a:off x="7186504" y="1784157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среднеазиатское национальное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блюдо, которое готовится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мяса (преимущественно баранины), овощей и тянутой длинной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лапши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94" name="Стрелка вправо 293"/>
          <p:cNvSpPr/>
          <p:nvPr/>
        </p:nvSpPr>
        <p:spPr>
          <a:xfrm>
            <a:off x="982490" y="573156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0060" y="4850124"/>
            <a:ext cx="1062779" cy="716047"/>
          </a:xfrm>
          <a:prstGeom prst="rect">
            <a:avLst/>
          </a:prstGeom>
        </p:spPr>
      </p:pic>
      <p:sp>
        <p:nvSpPr>
          <p:cNvPr id="295" name="Стрелка вправо 294"/>
          <p:cNvSpPr/>
          <p:nvPr/>
        </p:nvSpPr>
        <p:spPr>
          <a:xfrm rot="5400000">
            <a:off x="1848484" y="330840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" name="Прямоугольник 295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венгров: кусочки говядины или телятины, тушённые со шпиком, луком, перцем (паприкой) 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картофелем. Относится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категории густых супов.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7967" y="2892798"/>
            <a:ext cx="814224" cy="815581"/>
          </a:xfrm>
          <a:prstGeom prst="rect">
            <a:avLst/>
          </a:prstGeom>
        </p:spPr>
      </p:pic>
      <p:sp>
        <p:nvSpPr>
          <p:cNvPr id="297" name="Стрелка вправо 296"/>
          <p:cNvSpPr/>
          <p:nvPr/>
        </p:nvSpPr>
        <p:spPr>
          <a:xfrm>
            <a:off x="4585249" y="595024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8" name="Прямоугольник 297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отварных свёклы, картофеля, моркови,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так же солёных огурцов,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лука и квашеной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капусты.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тносится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закусочным холодным блюдам.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0122" y="-25421"/>
            <a:ext cx="1313758" cy="1158275"/>
          </a:xfrm>
          <a:prstGeom prst="rect">
            <a:avLst/>
          </a:prstGeom>
        </p:spPr>
      </p:pic>
      <p:sp>
        <p:nvSpPr>
          <p:cNvPr id="299" name="Стрелка вправо 298"/>
          <p:cNvSpPr/>
          <p:nvPr/>
        </p:nvSpPr>
        <p:spPr>
          <a:xfrm rot="5400000">
            <a:off x="6116467" y="275879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89" y="3091132"/>
            <a:ext cx="1097517" cy="731678"/>
          </a:xfrm>
          <a:prstGeom prst="rect">
            <a:avLst/>
          </a:prstGeom>
        </p:spPr>
      </p:pic>
      <p:sp>
        <p:nvSpPr>
          <p:cNvPr id="300" name="Прямоугольник 299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ближневосточной и европейской кухни, представляющее собой мясной фарш с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отваренным рисом,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завёрнутый в капустные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1" name="Стрелка вправо 300"/>
          <p:cNvSpPr/>
          <p:nvPr/>
        </p:nvSpPr>
        <p:spPr>
          <a:xfrm>
            <a:off x="1273876" y="1160406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2" name="Прямоугольник 301"/>
          <p:cNvSpPr/>
          <p:nvPr/>
        </p:nvSpPr>
        <p:spPr>
          <a:xfrm>
            <a:off x="0" y="6027002"/>
            <a:ext cx="9144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кухни, состоящее в основном из риса и мяса.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04673" y="2482273"/>
            <a:ext cx="1730538" cy="1038323"/>
          </a:xfrm>
          <a:prstGeom prst="rect">
            <a:avLst/>
          </a:prstGeom>
        </p:spPr>
      </p:pic>
      <p:sp>
        <p:nvSpPr>
          <p:cNvPr id="303" name="Стрелка вправо 302"/>
          <p:cNvSpPr/>
          <p:nvPr/>
        </p:nvSpPr>
        <p:spPr>
          <a:xfrm>
            <a:off x="4912932" y="1175482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Прямоугольник 303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мяса (традиционно — баранины) мелкой нарезки, обычно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маринованного, приготовляемое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запеканием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металлических или деревянных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прутьях.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666" y="615417"/>
            <a:ext cx="1964071" cy="934994"/>
          </a:xfrm>
          <a:prstGeom prst="rect">
            <a:avLst/>
          </a:prstGeom>
        </p:spPr>
      </p:pic>
      <p:sp>
        <p:nvSpPr>
          <p:cNvPr id="305" name="Прямоугольник 304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Тонкий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 телятины, свинины, баранины, куриной или индюшачьей грудинки, панированный в сухарях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обжаренный методом глубокого погружения в раскалённое масло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5EDEB"/>
              </a:clrFrom>
              <a:clrTo>
                <a:srgbClr val="F5ED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9283" y="3670153"/>
            <a:ext cx="1196871" cy="796898"/>
          </a:xfrm>
          <a:prstGeom prst="rect">
            <a:avLst/>
          </a:prstGeom>
        </p:spPr>
      </p:pic>
      <p:sp>
        <p:nvSpPr>
          <p:cNvPr id="306" name="Стрелка вправо 305"/>
          <p:cNvSpPr/>
          <p:nvPr/>
        </p:nvSpPr>
        <p:spPr>
          <a:xfrm rot="5400000">
            <a:off x="5159104" y="914169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" name="Стрелка вправо 306"/>
          <p:cNvSpPr/>
          <p:nvPr/>
        </p:nvSpPr>
        <p:spPr>
          <a:xfrm>
            <a:off x="638370" y="1762129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" name="Прямоугольник 307"/>
          <p:cNvSpPr/>
          <p:nvPr/>
        </p:nvSpPr>
        <p:spPr>
          <a:xfrm>
            <a:off x="0" y="6027002"/>
            <a:ext cx="9144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Английское национальное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из жареной говядины.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726" y="5000083"/>
            <a:ext cx="1249802" cy="718107"/>
          </a:xfrm>
          <a:prstGeom prst="rect">
            <a:avLst/>
          </a:prstGeom>
        </p:spPr>
      </p:pic>
      <p:sp>
        <p:nvSpPr>
          <p:cNvPr id="309" name="Стрелка вправо 308"/>
          <p:cNvSpPr/>
          <p:nvPr/>
        </p:nvSpPr>
        <p:spPr>
          <a:xfrm rot="5400000">
            <a:off x="920944" y="1455241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TextBox 309"/>
          <p:cNvSpPr txBox="1"/>
          <p:nvPr/>
        </p:nvSpPr>
        <p:spPr>
          <a:xfrm>
            <a:off x="13249" y="5842336"/>
            <a:ext cx="91440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первое блюдо украинской кухни, разновидность  супа на основе свёклы.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5562" y="4683975"/>
            <a:ext cx="937434" cy="897287"/>
          </a:xfrm>
          <a:prstGeom prst="rect">
            <a:avLst/>
          </a:prstGeom>
        </p:spPr>
      </p:pic>
      <p:sp>
        <p:nvSpPr>
          <p:cNvPr id="311" name="Стрелка вправо 310"/>
          <p:cNvSpPr/>
          <p:nvPr/>
        </p:nvSpPr>
        <p:spPr>
          <a:xfrm rot="5400000">
            <a:off x="4522849" y="1439930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2" name="Прямоугольник 311"/>
          <p:cNvSpPr/>
          <p:nvPr/>
        </p:nvSpPr>
        <p:spPr>
          <a:xfrm>
            <a:off x="13249" y="5846482"/>
            <a:ext cx="91440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Разновидность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пирожка произвольной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начинкой из приправленного луком и специями рублёного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мяса.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8FB"/>
              </a:clrFrom>
              <a:clrTo>
                <a:srgbClr val="FFF8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0535" y="2849542"/>
            <a:ext cx="814077" cy="624804"/>
          </a:xfrm>
          <a:prstGeom prst="rect">
            <a:avLst/>
          </a:prstGeom>
        </p:spPr>
      </p:pic>
      <p:sp>
        <p:nvSpPr>
          <p:cNvPr id="313" name="Стрелка вправо 312"/>
          <p:cNvSpPr/>
          <p:nvPr/>
        </p:nvSpPr>
        <p:spPr>
          <a:xfrm>
            <a:off x="5814403" y="1799110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Прямоугольник 313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Кулинарное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изделие, приготавливаемое жареньем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жидкого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теста, выливаемого на раскалённую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сковороду, обычно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круглую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4387" y="1672062"/>
            <a:ext cx="1239769" cy="929827"/>
          </a:xfrm>
          <a:prstGeom prst="rect">
            <a:avLst/>
          </a:prstGeom>
        </p:spPr>
      </p:pic>
      <p:sp>
        <p:nvSpPr>
          <p:cNvPr id="315" name="Стрелка вправо 314"/>
          <p:cNvSpPr/>
          <p:nvPr/>
        </p:nvSpPr>
        <p:spPr>
          <a:xfrm>
            <a:off x="678670" y="2338193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6" name="Прямоугольник 315"/>
          <p:cNvSpPr/>
          <p:nvPr/>
        </p:nvSpPr>
        <p:spPr>
          <a:xfrm>
            <a:off x="0" y="6031147"/>
            <a:ext cx="9144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Мясной или рыбный суп, сваренный с солеными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огурцами.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096" y="575381"/>
            <a:ext cx="1081697" cy="1114946"/>
          </a:xfrm>
          <a:prstGeom prst="rect">
            <a:avLst/>
          </a:prstGeom>
        </p:spPr>
      </p:pic>
      <p:sp>
        <p:nvSpPr>
          <p:cNvPr id="317" name="Стрелка вправо 316"/>
          <p:cNvSpPr/>
          <p:nvPr/>
        </p:nvSpPr>
        <p:spPr>
          <a:xfrm rot="5400000">
            <a:off x="3647620" y="2039402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3396" y="2215646"/>
            <a:ext cx="1143954" cy="842713"/>
          </a:xfrm>
          <a:prstGeom prst="rect">
            <a:avLst/>
          </a:prstGeom>
        </p:spPr>
      </p:pic>
      <p:sp>
        <p:nvSpPr>
          <p:cNvPr id="318" name="Прямоугольник 317"/>
          <p:cNvSpPr/>
          <p:nvPr/>
        </p:nvSpPr>
        <p:spPr>
          <a:xfrm>
            <a:off x="-19096" y="5846482"/>
            <a:ext cx="9176345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видов закрытого пирога со сложной начинкой, традиционное русское блюдо.</a:t>
            </a:r>
          </a:p>
        </p:txBody>
      </p:sp>
      <p:sp>
        <p:nvSpPr>
          <p:cNvPr id="319" name="Стрелка вправо 318"/>
          <p:cNvSpPr/>
          <p:nvPr/>
        </p:nvSpPr>
        <p:spPr>
          <a:xfrm>
            <a:off x="3411531" y="2887758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Прямоугольник 319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итальянской кухни,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макаронного  изделия в форме плоского пирога ,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вперемешку со слоями начинки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7775" y="4741939"/>
            <a:ext cx="1239673" cy="574874"/>
          </a:xfrm>
          <a:prstGeom prst="rect">
            <a:avLst/>
          </a:prstGeom>
        </p:spPr>
      </p:pic>
      <p:sp>
        <p:nvSpPr>
          <p:cNvPr id="321" name="Стрелка вправо 320"/>
          <p:cNvSpPr/>
          <p:nvPr/>
        </p:nvSpPr>
        <p:spPr>
          <a:xfrm>
            <a:off x="3382191" y="3502439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1965" y="16799"/>
            <a:ext cx="992443" cy="798902"/>
          </a:xfrm>
          <a:prstGeom prst="rect">
            <a:avLst/>
          </a:prstGeom>
        </p:spPr>
      </p:pic>
      <p:sp>
        <p:nvSpPr>
          <p:cNvPr id="322" name="Прямоугольник 32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польской, литовской, украинской, белорусской и русской кухни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квашеной капусты и мяса.</a:t>
            </a:r>
          </a:p>
        </p:txBody>
      </p:sp>
      <p:sp>
        <p:nvSpPr>
          <p:cNvPr id="323" name="Стрелка вправо 322"/>
          <p:cNvSpPr/>
          <p:nvPr/>
        </p:nvSpPr>
        <p:spPr>
          <a:xfrm rot="5400000">
            <a:off x="4235131" y="3238257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ик 323"/>
          <p:cNvSpPr/>
          <p:nvPr/>
        </p:nvSpPr>
        <p:spPr>
          <a:xfrm>
            <a:off x="0" y="5842335"/>
            <a:ext cx="91440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испанской кухни, холодный суп из перетёртых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сырых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овощей, прежде всего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помидоров.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5079" y="5073613"/>
            <a:ext cx="796989" cy="597742"/>
          </a:xfrm>
          <a:prstGeom prst="rect">
            <a:avLst/>
          </a:prstGeom>
        </p:spPr>
      </p:pic>
      <p:sp>
        <p:nvSpPr>
          <p:cNvPr id="325" name="Стрелка вправо 324"/>
          <p:cNvSpPr/>
          <p:nvPr/>
        </p:nvSpPr>
        <p:spPr>
          <a:xfrm rot="5400000">
            <a:off x="2126009" y="3460745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ик 325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швейцарских блюд, приготавливаемых на открытом огне в специальной жаропрочной посуде,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переводе с французского значит «расплавленный».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2894" y="2923680"/>
            <a:ext cx="1169356" cy="863465"/>
          </a:xfrm>
          <a:prstGeom prst="rect">
            <a:avLst/>
          </a:prstGeom>
        </p:spPr>
      </p:pic>
      <p:sp>
        <p:nvSpPr>
          <p:cNvPr id="327" name="Стрелка вправо 326"/>
          <p:cNvSpPr/>
          <p:nvPr/>
        </p:nvSpPr>
        <p:spPr>
          <a:xfrm>
            <a:off x="1544671" y="4069092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Прямоугольник 327"/>
          <p:cNvSpPr/>
          <p:nvPr/>
        </p:nvSpPr>
        <p:spPr>
          <a:xfrm>
            <a:off x="0" y="5846757"/>
            <a:ext cx="91440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рубленого мяса или сельди, запекаемого с картофелем, сметаной, луком и перцем, относящееся к закускам.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35701" y="3710807"/>
            <a:ext cx="853467" cy="852045"/>
          </a:xfrm>
          <a:prstGeom prst="rect">
            <a:avLst/>
          </a:prstGeom>
        </p:spPr>
      </p:pic>
      <p:sp>
        <p:nvSpPr>
          <p:cNvPr id="329" name="Стрелка вправо 328"/>
          <p:cNvSpPr/>
          <p:nvPr/>
        </p:nvSpPr>
        <p:spPr>
          <a:xfrm rot="5400000">
            <a:off x="6378655" y="3775424"/>
            <a:ext cx="238180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Прямоугольник 329"/>
          <p:cNvSpPr/>
          <p:nvPr/>
        </p:nvSpPr>
        <p:spPr>
          <a:xfrm>
            <a:off x="13249" y="6028884"/>
            <a:ext cx="9144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Разновидность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заправочного супа, национальное русское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3052" y="4105564"/>
            <a:ext cx="816876" cy="816876"/>
          </a:xfrm>
          <a:prstGeom prst="rect">
            <a:avLst/>
          </a:prstGeom>
        </p:spPr>
      </p:pic>
      <p:sp>
        <p:nvSpPr>
          <p:cNvPr id="331" name="Стрелка вправо 330"/>
          <p:cNvSpPr/>
          <p:nvPr/>
        </p:nvSpPr>
        <p:spPr>
          <a:xfrm>
            <a:off x="3982215" y="4376420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Прямоугольник 331"/>
          <p:cNvSpPr/>
          <p:nvPr/>
        </p:nvSpPr>
        <p:spPr>
          <a:xfrm>
            <a:off x="0" y="5857337"/>
            <a:ext cx="91440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отварных изделий из пресного теста с начинкой из рубленого мяса или рыбы.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4979" y="1058306"/>
            <a:ext cx="1394438" cy="775777"/>
          </a:xfrm>
          <a:prstGeom prst="rect">
            <a:avLst/>
          </a:prstGeom>
        </p:spPr>
      </p:pic>
      <p:sp>
        <p:nvSpPr>
          <p:cNvPr id="333" name="Стрелка вправо 332"/>
          <p:cNvSpPr/>
          <p:nvPr/>
        </p:nvSpPr>
        <p:spPr>
          <a:xfrm>
            <a:off x="638370" y="4618736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Прямоугольник 333"/>
          <p:cNvSpPr/>
          <p:nvPr/>
        </p:nvSpPr>
        <p:spPr>
          <a:xfrm>
            <a:off x="0" y="5846757"/>
            <a:ext cx="91440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Австрийское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мучное блюдо в виде рулета из скрученного трубкой листового теста с различной начинкой.</a:t>
            </a: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EFAE6"/>
              </a:clrFrom>
              <a:clrTo>
                <a:srgbClr val="FEFA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49" y="3822152"/>
            <a:ext cx="1384749" cy="906526"/>
          </a:xfrm>
          <a:prstGeom prst="rect">
            <a:avLst/>
          </a:prstGeom>
        </p:spPr>
      </p:pic>
      <p:sp>
        <p:nvSpPr>
          <p:cNvPr id="335" name="Прямоугольник 334"/>
          <p:cNvSpPr/>
          <p:nvPr/>
        </p:nvSpPr>
        <p:spPr>
          <a:xfrm>
            <a:off x="0" y="5859949"/>
            <a:ext cx="91440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 национальной русской и украинской кухни, холодный суп.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64432">
            <a:off x="6864545" y="3290323"/>
            <a:ext cx="1100636" cy="825477"/>
          </a:xfrm>
          <a:prstGeom prst="rect">
            <a:avLst/>
          </a:prstGeom>
        </p:spPr>
      </p:pic>
      <p:sp>
        <p:nvSpPr>
          <p:cNvPr id="336" name="Стрелка вправо 335"/>
          <p:cNvSpPr/>
          <p:nvPr/>
        </p:nvSpPr>
        <p:spPr>
          <a:xfrm>
            <a:off x="3982215" y="5172429"/>
            <a:ext cx="196174" cy="4846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954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"/>
                            </p:stCondLst>
                            <p:childTnLst>
                              <p:par>
                                <p:cTn id="80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"/>
                            </p:stCondLst>
                            <p:childTnLst>
                              <p:par>
                                <p:cTn id="131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1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"/>
                            </p:stCondLst>
                            <p:childTnLst>
                              <p:par>
                                <p:cTn id="1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1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1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1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1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600"/>
                            </p:stCondLst>
                            <p:childTnLst>
                              <p:par>
                                <p:cTn id="1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1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100"/>
                            </p:stCondLst>
                            <p:childTnLst>
                              <p:par>
                                <p:cTn id="178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1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"/>
                            </p:stCondLst>
                            <p:childTnLst>
                              <p:par>
                                <p:cTn id="19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0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00"/>
                            </p:stCondLst>
                            <p:childTnLst>
                              <p:par>
                                <p:cTn id="213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2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3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1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0"/>
                            </p:stCondLst>
                            <p:childTnLst>
                              <p:par>
                                <p:cTn id="2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00"/>
                            </p:stCondLst>
                            <p:childTnLst>
                              <p:par>
                                <p:cTn id="2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1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1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00"/>
                            </p:stCondLst>
                            <p:childTnLst>
                              <p:par>
                                <p:cTn id="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1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400"/>
                            </p:stCondLst>
                            <p:childTnLst>
                              <p:par>
                                <p:cTn id="2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1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900"/>
                            </p:stCondLst>
                            <p:childTnLst>
                              <p:par>
                                <p:cTn id="255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3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6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3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1" dur="1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0"/>
                            </p:stCondLst>
                            <p:childTnLst>
                              <p:par>
                                <p:cTn id="2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1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"/>
                            </p:stCondLst>
                            <p:childTnLst>
                              <p:par>
                                <p:cTn id="2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1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00"/>
                            </p:stCondLst>
                            <p:childTnLst>
                              <p:par>
                                <p:cTn id="2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3" dur="1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400"/>
                            </p:stCondLst>
                            <p:childTnLst>
                              <p:par>
                                <p:cTn id="2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1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"/>
                            </p:stCondLst>
                            <p:childTnLst>
                              <p:par>
                                <p:cTn id="2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1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600"/>
                            </p:stCondLst>
                            <p:childTnLst>
                              <p:par>
                                <p:cTn id="2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1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100"/>
                            </p:stCondLst>
                            <p:childTnLst>
                              <p:par>
                                <p:cTn id="302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5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3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"/>
                  </p:tgtEl>
                </p:cond>
              </p:nextCondLst>
            </p:seq>
            <p:seq concurrent="1" nextAc="seek">
              <p:cTn id="313" restart="whenNotActive" fill="hold" evtFilter="cancelBubble" nodeType="interactiveSeq">
                <p:stCondLst>
                  <p:cond evt="onClick" delay="0">
                    <p:tgtEl>
                      <p:spTgt spid="3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4" fill="hold">
                      <p:stCondLst>
                        <p:cond delay="0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0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300"/>
                            </p:stCondLst>
                            <p:childTnLst>
                              <p:par>
                                <p:cTn id="32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400"/>
                            </p:stCondLst>
                            <p:childTnLst>
                              <p:par>
                                <p:cTn id="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500"/>
                            </p:stCondLst>
                            <p:childTnLst>
                              <p:par>
                                <p:cTn id="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600"/>
                            </p:stCondLst>
                            <p:childTnLst>
                              <p:par>
                                <p:cTn id="3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1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700"/>
                            </p:stCondLst>
                            <p:childTnLst>
                              <p:par>
                                <p:cTn id="3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1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200"/>
                            </p:stCondLst>
                            <p:childTnLst>
                              <p:par>
                                <p:cTn id="353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4" dur="5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"/>
                  </p:tgtEl>
                </p:cond>
              </p:nextCondLst>
            </p:seq>
            <p:seq concurrent="1" nextAc="seek">
              <p:cTn id="357" restart="whenNotActive" fill="hold" evtFilter="cancelBubble" nodeType="interactiveSeq">
                <p:stCondLst>
                  <p:cond evt="onClick" delay="0">
                    <p:tgtEl>
                      <p:spTgt spid="3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8" fill="hold">
                      <p:stCondLst>
                        <p:cond delay="0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"/>
                  </p:tgtEl>
                </p:cond>
              </p:nextCondLst>
            </p:seq>
            <p:seq concurrent="1" nextAc="seek">
              <p:cTn id="364" restart="whenNotActive" fill="hold" evtFilter="cancelBubble" nodeType="interactiveSeq">
                <p:stCondLst>
                  <p:cond evt="onClick" delay="0">
                    <p:tgtEl>
                      <p:spTgt spid="3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5" fill="hold">
                      <p:stCondLst>
                        <p:cond delay="0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00"/>
                            </p:stCondLst>
                            <p:childTnLst>
                              <p:par>
                                <p:cTn id="3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3" dur="1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200"/>
                            </p:stCondLst>
                            <p:childTnLst>
                              <p:par>
                                <p:cTn id="3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7" dur="1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00"/>
                            </p:stCondLst>
                            <p:childTnLst>
                              <p:par>
                                <p:cTn id="3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1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800"/>
                            </p:stCondLst>
                            <p:childTnLst>
                              <p:par>
                                <p:cTn id="388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3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"/>
                  </p:tgtEl>
                </p:cond>
              </p:nextCondLst>
            </p:seq>
            <p:seq concurrent="1" nextAc="seek">
              <p:cTn id="399" restart="whenNotActive" fill="hold" evtFilter="cancelBubble" nodeType="interactiveSeq">
                <p:stCondLst>
                  <p:cond evt="onClick" delay="0">
                    <p:tgtEl>
                      <p:spTgt spid="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0" fill="hold">
                      <p:stCondLst>
                        <p:cond delay="0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4" dur="1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00"/>
                            </p:stCondLst>
                            <p:childTnLst>
                              <p:par>
                                <p:cTn id="4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8" dur="1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00"/>
                            </p:stCondLst>
                            <p:childTnLst>
                              <p:par>
                                <p:cTn id="4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2" dur="1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300"/>
                            </p:stCondLst>
                            <p:childTnLst>
                              <p:par>
                                <p:cTn id="4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6" dur="1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400"/>
                            </p:stCondLst>
                            <p:childTnLst>
                              <p:par>
                                <p:cTn id="4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0" dur="1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900"/>
                            </p:stCondLst>
                            <p:childTnLst>
                              <p:par>
                                <p:cTn id="427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8"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"/>
                  </p:tgtEl>
                </p:cond>
              </p:nextCondLst>
            </p:seq>
            <p:seq concurrent="1" nextAc="seek">
              <p:cTn id="431" restart="whenNotActive" fill="hold" evtFilter="cancelBubble" nodeType="interactiveSeq">
                <p:stCondLst>
                  <p:cond evt="onClick" delay="0">
                    <p:tgtEl>
                      <p:spTgt spid="3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2" fill="hold">
                      <p:stCondLst>
                        <p:cond delay="0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"/>
                  </p:tgtEl>
                </p:cond>
              </p:nextCondLst>
            </p:seq>
            <p:seq concurrent="1" nextAc="seek">
              <p:cTn id="438" restart="whenNotActive" fill="hold" evtFilter="cancelBubble" nodeType="interactiveSeq">
                <p:stCondLst>
                  <p:cond evt="onClick" delay="0">
                    <p:tgtEl>
                      <p:spTgt spid="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9" fill="hold">
                      <p:stCondLst>
                        <p:cond delay="0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3" dur="1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100"/>
                            </p:stCondLst>
                            <p:childTnLst>
                              <p:par>
                                <p:cTn id="4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7" dur="1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200"/>
                            </p:stCondLst>
                            <p:childTnLst>
                              <p:par>
                                <p:cTn id="4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1" dur="1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00"/>
                            </p:stCondLst>
                            <p:childTnLst>
                              <p:par>
                                <p:cTn id="4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5" dur="1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400"/>
                            </p:stCondLst>
                            <p:childTnLst>
                              <p:par>
                                <p:cTn id="4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9" dur="1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500"/>
                            </p:stCondLst>
                            <p:childTnLst>
                              <p:par>
                                <p:cTn id="4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000"/>
                            </p:stCondLst>
                            <p:childTnLst>
                              <p:par>
                                <p:cTn id="467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8" dur="5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6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5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3" dur="1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00"/>
                            </p:stCondLst>
                            <p:childTnLst>
                              <p:par>
                                <p:cTn id="4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7" dur="1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200"/>
                            </p:stCondLst>
                            <p:childTnLst>
                              <p:par>
                                <p:cTn id="4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1" dur="1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300"/>
                            </p:stCondLst>
                            <p:childTnLst>
                              <p:par>
                                <p:cTn id="4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5" dur="1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400"/>
                            </p:stCondLst>
                            <p:childTnLst>
                              <p:par>
                                <p:cTn id="4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9" dur="1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500"/>
                            </p:stCondLst>
                            <p:childTnLst>
                              <p:par>
                                <p:cTn id="5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3" dur="1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600"/>
                            </p:stCondLst>
                            <p:childTnLst>
                              <p:par>
                                <p:cTn id="5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7" dur="1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700"/>
                            </p:stCondLst>
                            <p:childTnLst>
                              <p:par>
                                <p:cTn id="5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1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800"/>
                            </p:stCondLst>
                            <p:childTnLst>
                              <p:par>
                                <p:cTn id="5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5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900"/>
                            </p:stCondLst>
                            <p:childTnLst>
                              <p:par>
                                <p:cTn id="5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9" dur="1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1400"/>
                            </p:stCondLst>
                            <p:childTnLst>
                              <p:par>
                                <p:cTn id="526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6"/>
                  </p:tgtEl>
                </p:cond>
              </p:nextCondLst>
            </p:seq>
            <p:seq concurrent="1" nextAc="seek">
              <p:cTn id="530" restart="whenNotActive" fill="hold" evtFilter="cancelBubble" nodeType="interactiveSeq">
                <p:stCondLst>
                  <p:cond evt="onClick" delay="0">
                    <p:tgtEl>
                      <p:spTgt spid="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1" fill="hold">
                      <p:stCondLst>
                        <p:cond delay="0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6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"/>
                  </p:tgtEl>
                </p:cond>
              </p:nextCondLst>
            </p:seq>
            <p:seq concurrent="1" nextAc="seek">
              <p:cTn id="537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8" fill="hold">
                      <p:stCondLst>
                        <p:cond delay="0"/>
                      </p:stCondLst>
                      <p:childTnLst>
                        <p:par>
                          <p:cTn id="539" fill="hold">
                            <p:stCondLst>
                              <p:cond delay="0"/>
                            </p:stCondLst>
                            <p:childTnLst>
                              <p:par>
                                <p:cTn id="54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2" dur="1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00"/>
                            </p:stCondLst>
                            <p:childTnLst>
                              <p:par>
                                <p:cTn id="5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6" dur="1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200"/>
                            </p:stCondLst>
                            <p:childTnLst>
                              <p:par>
                                <p:cTn id="5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0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300"/>
                            </p:stCondLst>
                            <p:childTnLst>
                              <p:par>
                                <p:cTn id="5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4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400"/>
                            </p:stCondLst>
                            <p:childTnLst>
                              <p:par>
                                <p:cTn id="5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8" dur="1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500"/>
                            </p:stCondLst>
                            <p:childTnLst>
                              <p:par>
                                <p:cTn id="5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2" dur="1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600"/>
                            </p:stCondLst>
                            <p:childTnLst>
                              <p:par>
                                <p:cTn id="5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6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700"/>
                            </p:stCondLst>
                            <p:childTnLst>
                              <p:par>
                                <p:cTn id="5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0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6" fill="hold">
                            <p:stCondLst>
                              <p:cond delay="1200"/>
                            </p:stCondLst>
                            <p:childTnLst>
                              <p:par>
                                <p:cTn id="577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8" dur="5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9" dur="5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  <p:seq concurrent="1" nextAc="seek">
              <p:cTn id="581" restart="whenNotActive" fill="hold" evtFilter="cancelBubble" nodeType="interactiveSeq">
                <p:stCondLst>
                  <p:cond evt="onClick" delay="0">
                    <p:tgtEl>
                      <p:spTgt spid="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2" fill="hold">
                      <p:stCondLst>
                        <p:cond delay="0"/>
                      </p:stCondLst>
                      <p:childTnLst>
                        <p:par>
                          <p:cTn id="583" fill="hold">
                            <p:stCondLst>
                              <p:cond delay="0"/>
                            </p:stCondLst>
                            <p:childTnLst>
                              <p:par>
                                <p:cTn id="5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6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7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9"/>
                  </p:tgtEl>
                </p:cond>
              </p:nextCondLst>
            </p:seq>
            <p:seq concurrent="1" nextAc="seek">
              <p:cTn id="588" restart="whenNotActive" fill="hold" evtFilter="cancelBubble" nodeType="interactiveSeq">
                <p:stCondLst>
                  <p:cond evt="onClick" delay="0">
                    <p:tgtEl>
                      <p:spTgt spid="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9" fill="hold">
                      <p:stCondLst>
                        <p:cond delay="0"/>
                      </p:stCondLst>
                      <p:childTnLst>
                        <p:par>
                          <p:cTn id="590" fill="hold">
                            <p:stCondLst>
                              <p:cond delay="0"/>
                            </p:stCondLst>
                            <p:childTnLst>
                              <p:par>
                                <p:cTn id="59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3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4" fill="hold">
                            <p:stCondLst>
                              <p:cond delay="100"/>
                            </p:stCondLst>
                            <p:childTnLst>
                              <p:par>
                                <p:cTn id="5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7" dur="1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200"/>
                            </p:stCondLst>
                            <p:childTnLst>
                              <p:par>
                                <p:cTn id="5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1" dur="1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300"/>
                            </p:stCondLst>
                            <p:childTnLst>
                              <p:par>
                                <p:cTn id="60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5" dur="1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6" fill="hold">
                            <p:stCondLst>
                              <p:cond delay="400"/>
                            </p:stCondLst>
                            <p:childTnLst>
                              <p:par>
                                <p:cTn id="6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9" dur="1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500"/>
                            </p:stCondLst>
                            <p:childTnLst>
                              <p:par>
                                <p:cTn id="61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3" dur="1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600"/>
                            </p:stCondLst>
                            <p:childTnLst>
                              <p:par>
                                <p:cTn id="6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7" dur="1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8" fill="hold">
                            <p:stCondLst>
                              <p:cond delay="700"/>
                            </p:stCondLst>
                            <p:childTnLst>
                              <p:par>
                                <p:cTn id="6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4" fill="hold">
                            <p:stCondLst>
                              <p:cond delay="1200"/>
                            </p:stCondLst>
                            <p:childTnLst>
                              <p:par>
                                <p:cTn id="625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6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7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0"/>
                  </p:tgtEl>
                </p:cond>
              </p:nextCondLst>
            </p:seq>
            <p:seq concurrent="1" nextAc="seek">
              <p:cTn id="629" restart="whenNotActive" fill="hold" evtFilter="cancelBubble" nodeType="interactiveSeq">
                <p:stCondLst>
                  <p:cond evt="onClick" delay="0">
                    <p:tgtEl>
                      <p:spTgt spid="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0" fill="hold">
                      <p:stCondLst>
                        <p:cond delay="0"/>
                      </p:stCondLst>
                      <p:childTnLst>
                        <p:par>
                          <p:cTn id="631" fill="hold">
                            <p:stCondLst>
                              <p:cond delay="0"/>
                            </p:stCondLst>
                            <p:childTnLst>
                              <p:par>
                                <p:cTn id="6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4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5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1"/>
                  </p:tgtEl>
                </p:cond>
              </p:nextCondLst>
            </p:seq>
            <p:seq concurrent="1" nextAc="seek">
              <p:cTn id="636" restart="whenNotActive" fill="hold" evtFilter="cancelBubble" nodeType="interactiveSeq">
                <p:stCondLst>
                  <p:cond evt="onClick" delay="0">
                    <p:tgtEl>
                      <p:spTgt spid="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7" fill="hold">
                      <p:stCondLst>
                        <p:cond delay="0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1" dur="1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2" fill="hold">
                            <p:stCondLst>
                              <p:cond delay="100"/>
                            </p:stCondLst>
                            <p:childTnLst>
                              <p:par>
                                <p:cTn id="6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5" dur="1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200"/>
                            </p:stCondLst>
                            <p:childTnLst>
                              <p:par>
                                <p:cTn id="6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9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300"/>
                            </p:stCondLst>
                            <p:childTnLst>
                              <p:par>
                                <p:cTn id="6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3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4" fill="hold">
                            <p:stCondLst>
                              <p:cond delay="400"/>
                            </p:stCondLst>
                            <p:childTnLst>
                              <p:par>
                                <p:cTn id="6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7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3" fill="hold">
                            <p:stCondLst>
                              <p:cond delay="900"/>
                            </p:stCondLst>
                            <p:childTnLst>
                              <p:par>
                                <p:cTn id="664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5" dur="5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5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2"/>
                  </p:tgtEl>
                </p:cond>
              </p:nextCondLst>
            </p:seq>
            <p:seq concurrent="1" nextAc="seek">
              <p:cTn id="668" restart="whenNotActive" fill="hold" evtFilter="cancelBubble" nodeType="interactiveSeq">
                <p:stCondLst>
                  <p:cond evt="onClick" delay="0">
                    <p:tgtEl>
                      <p:spTgt spid="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9" fill="hold">
                      <p:stCondLst>
                        <p:cond delay="0"/>
                      </p:stCondLst>
                      <p:childTnLst>
                        <p:par>
                          <p:cTn id="670" fill="hold">
                            <p:stCondLst>
                              <p:cond delay="0"/>
                            </p:stCondLst>
                            <p:childTnLst>
                              <p:par>
                                <p:cTn id="6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3"/>
                  </p:tgtEl>
                </p:cond>
              </p:nextCondLst>
            </p:seq>
            <p:seq concurrent="1" nextAc="seek">
              <p:cTn id="675" restart="whenNotActive" fill="hold" evtFilter="cancelBubble" nodeType="interactiveSeq">
                <p:stCondLst>
                  <p:cond evt="onClick" delay="0">
                    <p:tgtEl>
                      <p:spTgt spid="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6" fill="hold">
                      <p:stCondLst>
                        <p:cond delay="0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0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100"/>
                            </p:stCondLst>
                            <p:childTnLst>
                              <p:par>
                                <p:cTn id="6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4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00"/>
                            </p:stCondLst>
                            <p:childTnLst>
                              <p:par>
                                <p:cTn id="6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8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300"/>
                            </p:stCondLst>
                            <p:childTnLst>
                              <p:par>
                                <p:cTn id="6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2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400"/>
                            </p:stCondLst>
                            <p:childTnLst>
                              <p:par>
                                <p:cTn id="6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6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500"/>
                            </p:stCondLst>
                            <p:childTnLst>
                              <p:par>
                                <p:cTn id="6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0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600"/>
                            </p:stCondLst>
                            <p:childTnLst>
                              <p:par>
                                <p:cTn id="7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4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0" fill="hold">
                            <p:stCondLst>
                              <p:cond delay="1100"/>
                            </p:stCondLst>
                            <p:childTnLst>
                              <p:par>
                                <p:cTn id="711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2" dur="5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3" dur="5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"/>
                  </p:tgtEl>
                </p:cond>
              </p:nextCondLst>
            </p:seq>
            <p:seq concurrent="1" nextAc="seek">
              <p:cTn id="715" restart="whenNotActive" fill="hold" evtFilter="cancelBubble" nodeType="interactiveSeq">
                <p:stCondLst>
                  <p:cond evt="onClick" delay="0">
                    <p:tgtEl>
                      <p:spTgt spid="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6" fill="hold">
                      <p:stCondLst>
                        <p:cond delay="0"/>
                      </p:stCondLst>
                      <p:childTnLst>
                        <p:par>
                          <p:cTn id="717" fill="hold">
                            <p:stCondLst>
                              <p:cond delay="0"/>
                            </p:stCondLst>
                            <p:childTnLst>
                              <p:par>
                                <p:cTn id="7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5"/>
                  </p:tgtEl>
                </p:cond>
              </p:nextCondLst>
            </p:seq>
            <p:seq concurrent="1" nextAc="seek">
              <p:cTn id="722" restart="whenNotActive" fill="hold" evtFilter="cancelBubble" nodeType="interactiveSeq">
                <p:stCondLst>
                  <p:cond evt="onClick" delay="0">
                    <p:tgtEl>
                      <p:spTgt spid="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3" fill="hold">
                      <p:stCondLst>
                        <p:cond delay="0"/>
                      </p:stCondLst>
                      <p:childTnLst>
                        <p:par>
                          <p:cTn id="724" fill="hold">
                            <p:stCondLst>
                              <p:cond delay="0"/>
                            </p:stCondLst>
                            <p:childTnLst>
                              <p:par>
                                <p:cTn id="7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7" dur="1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100"/>
                            </p:stCondLst>
                            <p:childTnLst>
                              <p:par>
                                <p:cTn id="7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1" dur="1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2" fill="hold">
                            <p:stCondLst>
                              <p:cond delay="200"/>
                            </p:stCondLst>
                            <p:childTnLst>
                              <p:par>
                                <p:cTn id="7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5" dur="1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6" fill="hold">
                            <p:stCondLst>
                              <p:cond delay="300"/>
                            </p:stCondLst>
                            <p:childTnLst>
                              <p:par>
                                <p:cTn id="7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9" dur="1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400"/>
                            </p:stCondLst>
                            <p:childTnLst>
                              <p:par>
                                <p:cTn id="7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3" dur="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900"/>
                            </p:stCondLst>
                            <p:childTnLst>
                              <p:par>
                                <p:cTn id="750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1" dur="500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2" dur="500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6"/>
                  </p:tgtEl>
                </p:cond>
              </p:nextCondLst>
            </p:seq>
            <p:seq concurrent="1" nextAc="seek">
              <p:cTn id="754" restart="whenNotActive" fill="hold" evtFilter="cancelBubble" nodeType="interactiveSeq">
                <p:stCondLst>
                  <p:cond evt="onClick" delay="0">
                    <p:tgtEl>
                      <p:spTgt spid="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5" fill="hold">
                      <p:stCondLst>
                        <p:cond delay="0"/>
                      </p:stCondLst>
                      <p:childTnLst>
                        <p:par>
                          <p:cTn id="756" fill="hold">
                            <p:stCondLst>
                              <p:cond delay="0"/>
                            </p:stCondLst>
                            <p:childTnLst>
                              <p:par>
                                <p:cTn id="7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9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"/>
                  </p:tgtEl>
                </p:cond>
              </p:nextCondLst>
            </p:seq>
            <p:seq concurrent="1" nextAc="seek">
              <p:cTn id="761" restart="whenNotActive" fill="hold" evtFilter="cancelBubble" nodeType="interactiveSeq">
                <p:stCondLst>
                  <p:cond evt="onClick" delay="0">
                    <p:tgtEl>
                      <p:spTgt spid="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2" fill="hold">
                      <p:stCondLst>
                        <p:cond delay="0"/>
                      </p:stCondLst>
                      <p:childTnLst>
                        <p:par>
                          <p:cTn id="763" fill="hold">
                            <p:stCondLst>
                              <p:cond delay="0"/>
                            </p:stCondLst>
                            <p:childTnLst>
                              <p:par>
                                <p:cTn id="7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6" dur="1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100"/>
                            </p:stCondLst>
                            <p:childTnLst>
                              <p:par>
                                <p:cTn id="76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0" dur="1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1" fill="hold">
                            <p:stCondLst>
                              <p:cond delay="200"/>
                            </p:stCondLst>
                            <p:childTnLst>
                              <p:par>
                                <p:cTn id="7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4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300"/>
                            </p:stCondLst>
                            <p:childTnLst>
                              <p:par>
                                <p:cTn id="7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8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400"/>
                            </p:stCondLst>
                            <p:childTnLst>
                              <p:par>
                                <p:cTn id="7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2" dur="1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3" fill="hold">
                            <p:stCondLst>
                              <p:cond delay="500"/>
                            </p:stCondLst>
                            <p:childTnLst>
                              <p:par>
                                <p:cTn id="7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6" dur="1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600"/>
                            </p:stCondLst>
                            <p:childTnLst>
                              <p:par>
                                <p:cTn id="78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0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6" fill="hold">
                            <p:stCondLst>
                              <p:cond delay="1100"/>
                            </p:stCondLst>
                            <p:childTnLst>
                              <p:par>
                                <p:cTn id="797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8" dur="5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9" dur="5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"/>
                  </p:tgtEl>
                </p:cond>
              </p:nextCondLst>
            </p:seq>
            <p:seq concurrent="1" nextAc="seek">
              <p:cTn id="801" restart="whenNotActive" fill="hold" evtFilter="cancelBubble" nodeType="interactiveSeq">
                <p:stCondLst>
                  <p:cond evt="onClick" delay="0">
                    <p:tgtEl>
                      <p:spTgt spid="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2" fill="hold">
                      <p:stCondLst>
                        <p:cond delay="0"/>
                      </p:stCondLst>
                      <p:childTnLst>
                        <p:par>
                          <p:cTn id="803" fill="hold">
                            <p:stCondLst>
                              <p:cond delay="0"/>
                            </p:stCondLst>
                            <p:childTnLst>
                              <p:par>
                                <p:cTn id="8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6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7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9"/>
                  </p:tgtEl>
                </p:cond>
              </p:nextCondLst>
            </p:seq>
            <p:seq concurrent="1" nextAc="seek">
              <p:cTn id="808" restart="whenNotActive" fill="hold" evtFilter="cancelBubble" nodeType="interactiveSeq">
                <p:stCondLst>
                  <p:cond evt="onClick" delay="0">
                    <p:tgtEl>
                      <p:spTgt spid="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9" fill="hold">
                      <p:stCondLst>
                        <p:cond delay="0"/>
                      </p:stCondLst>
                      <p:childTnLst>
                        <p:par>
                          <p:cTn id="810" fill="hold">
                            <p:stCondLst>
                              <p:cond delay="0"/>
                            </p:stCondLst>
                            <p:childTnLst>
                              <p:par>
                                <p:cTn id="8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3" dur="1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4" fill="hold">
                            <p:stCondLst>
                              <p:cond delay="100"/>
                            </p:stCondLst>
                            <p:childTnLst>
                              <p:par>
                                <p:cTn id="8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7" dur="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3" fill="hold">
                            <p:stCondLst>
                              <p:cond delay="600"/>
                            </p:stCondLst>
                            <p:childTnLst>
                              <p:par>
                                <p:cTn id="82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5" dur="500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500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0"/>
                  </p:tgtEl>
                </p:cond>
              </p:nextCondLst>
            </p:seq>
            <p:seq concurrent="1" nextAc="seek">
              <p:cTn id="828" restart="whenNotActive" fill="hold" evtFilter="cancelBubble" nodeType="interactiveSeq">
                <p:stCondLst>
                  <p:cond evt="onClick" delay="0">
                    <p:tgtEl>
                      <p:spTgt spid="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9" fill="hold">
                      <p:stCondLst>
                        <p:cond delay="0"/>
                      </p:stCondLst>
                      <p:childTnLst>
                        <p:par>
                          <p:cTn id="830" fill="hold">
                            <p:stCondLst>
                              <p:cond delay="0"/>
                            </p:stCondLst>
                            <p:childTnLst>
                              <p:par>
                                <p:cTn id="8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3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4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1"/>
                  </p:tgtEl>
                </p:cond>
              </p:nextCondLst>
            </p:seq>
            <p:seq concurrent="1" nextAc="seek">
              <p:cTn id="835" restart="whenNotActive" fill="hold" evtFilter="cancelBubble" nodeType="interactiveSeq">
                <p:stCondLst>
                  <p:cond evt="onClick" delay="0">
                    <p:tgtEl>
                      <p:spTgt spid="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6" fill="hold">
                      <p:stCondLst>
                        <p:cond delay="0"/>
                      </p:stCondLst>
                      <p:childTnLst>
                        <p:par>
                          <p:cTn id="837" fill="hold">
                            <p:stCondLst>
                              <p:cond delay="0"/>
                            </p:stCondLst>
                            <p:childTnLst>
                              <p:par>
                                <p:cTn id="83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0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1" fill="hold">
                            <p:stCondLst>
                              <p:cond delay="100"/>
                            </p:stCondLst>
                            <p:childTnLst>
                              <p:par>
                                <p:cTn id="8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4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5" fill="hold">
                            <p:stCondLst>
                              <p:cond delay="200"/>
                            </p:stCondLst>
                            <p:childTnLst>
                              <p:par>
                                <p:cTn id="8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8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9" fill="hold">
                            <p:stCondLst>
                              <p:cond delay="300"/>
                            </p:stCondLst>
                            <p:childTnLst>
                              <p:par>
                                <p:cTn id="8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2" dur="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400"/>
                            </p:stCondLst>
                            <p:childTnLst>
                              <p:par>
                                <p:cTn id="8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6" dur="1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7" fill="hold">
                            <p:stCondLst>
                              <p:cond delay="500"/>
                            </p:stCondLst>
                            <p:childTnLst>
                              <p:par>
                                <p:cTn id="8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0" dur="1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1" fill="hold">
                            <p:stCondLst>
                              <p:cond delay="600"/>
                            </p:stCondLst>
                            <p:childTnLst>
                              <p:par>
                                <p:cTn id="8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4" dur="1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5" fill="hold">
                            <p:stCondLst>
                              <p:cond delay="700"/>
                            </p:stCondLst>
                            <p:childTnLst>
                              <p:par>
                                <p:cTn id="86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8" dur="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4" fill="hold">
                            <p:stCondLst>
                              <p:cond delay="1200"/>
                            </p:stCondLst>
                            <p:childTnLst>
                              <p:par>
                                <p:cTn id="875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6" dur="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7" dur="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2"/>
                  </p:tgtEl>
                </p:cond>
              </p:nextCondLst>
            </p:seq>
            <p:seq concurrent="1" nextAc="seek">
              <p:cTn id="879" restart="whenNotActive" fill="hold" evtFilter="cancelBubble" nodeType="interactiveSeq">
                <p:stCondLst>
                  <p:cond evt="onClick" delay="0">
                    <p:tgtEl>
                      <p:spTgt spid="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0" fill="hold">
                      <p:stCondLst>
                        <p:cond delay="0"/>
                      </p:stCondLst>
                      <p:childTnLst>
                        <p:par>
                          <p:cTn id="881" fill="hold">
                            <p:stCondLst>
                              <p:cond delay="0"/>
                            </p:stCondLst>
                            <p:childTnLst>
                              <p:par>
                                <p:cTn id="8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4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5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3"/>
                  </p:tgtEl>
                </p:cond>
              </p:nextCondLst>
            </p:seq>
            <p:seq concurrent="1" nextAc="seek">
              <p:cTn id="886" restart="whenNotActive" fill="hold" evtFilter="cancelBubble" nodeType="interactiveSeq">
                <p:stCondLst>
                  <p:cond evt="onClick" delay="0">
                    <p:tgtEl>
                      <p:spTgt spid="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7" fill="hold">
                      <p:stCondLst>
                        <p:cond delay="0"/>
                      </p:stCondLst>
                      <p:childTnLst>
                        <p:par>
                          <p:cTn id="888" fill="hold">
                            <p:stCondLst>
                              <p:cond delay="0"/>
                            </p:stCondLst>
                            <p:childTnLst>
                              <p:par>
                                <p:cTn id="8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1" dur="1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2" fill="hold">
                            <p:stCondLst>
                              <p:cond delay="100"/>
                            </p:stCondLst>
                            <p:childTnLst>
                              <p:par>
                                <p:cTn id="8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5" dur="1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6" fill="hold">
                            <p:stCondLst>
                              <p:cond delay="200"/>
                            </p:stCondLst>
                            <p:childTnLst>
                              <p:par>
                                <p:cTn id="8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9" dur="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0" fill="hold">
                            <p:stCondLst>
                              <p:cond delay="300"/>
                            </p:stCondLst>
                            <p:childTnLst>
                              <p:par>
                                <p:cTn id="9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3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4" fill="hold">
                            <p:stCondLst>
                              <p:cond delay="400"/>
                            </p:stCondLst>
                            <p:childTnLst>
                              <p:par>
                                <p:cTn id="90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7" dur="1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8" fill="hold">
                            <p:stCondLst>
                              <p:cond delay="500"/>
                            </p:stCondLst>
                            <p:childTnLst>
                              <p:par>
                                <p:cTn id="9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1" dur="1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2" fill="hold">
                            <p:stCondLst>
                              <p:cond delay="600"/>
                            </p:stCondLst>
                            <p:childTnLst>
                              <p:par>
                                <p:cTn id="9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5" dur="1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6" fill="hold">
                            <p:stCondLst>
                              <p:cond delay="700"/>
                            </p:stCondLst>
                            <p:childTnLst>
                              <p:par>
                                <p:cTn id="9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9" dur="1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5" fill="hold">
                            <p:stCondLst>
                              <p:cond delay="1200"/>
                            </p:stCondLst>
                            <p:childTnLst>
                              <p:par>
                                <p:cTn id="926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7" dur="5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8" dur="5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4"/>
                  </p:tgtEl>
                </p:cond>
              </p:nextCondLst>
            </p:seq>
            <p:seq concurrent="1" nextAc="seek">
              <p:cTn id="930" restart="whenNotActive" fill="hold" evtFilter="cancelBubble" nodeType="interactiveSeq">
                <p:stCondLst>
                  <p:cond evt="onClick" delay="0">
                    <p:tgtEl>
                      <p:spTgt spid="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1" fill="hold">
                      <p:stCondLst>
                        <p:cond delay="0"/>
                      </p:stCondLst>
                      <p:childTnLst>
                        <p:par>
                          <p:cTn id="932" fill="hold">
                            <p:stCondLst>
                              <p:cond delay="0"/>
                            </p:stCondLst>
                            <p:childTnLst>
                              <p:par>
                                <p:cTn id="9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5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6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6"/>
                  </p:tgtEl>
                </p:cond>
              </p:nextCondLst>
            </p:seq>
            <p:seq concurrent="1" nextAc="seek">
              <p:cTn id="937" restart="whenNotActive" fill="hold" evtFilter="cancelBubble" nodeType="interactiveSeq">
                <p:stCondLst>
                  <p:cond evt="onClick" delay="0">
                    <p:tgtEl>
                      <p:spTgt spid="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8" fill="hold">
                      <p:stCondLst>
                        <p:cond delay="0"/>
                      </p:stCondLst>
                      <p:childTnLst>
                        <p:par>
                          <p:cTn id="939" fill="hold">
                            <p:stCondLst>
                              <p:cond delay="0"/>
                            </p:stCondLst>
                            <p:childTnLst>
                              <p:par>
                                <p:cTn id="9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2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3" fill="hold">
                            <p:stCondLst>
                              <p:cond delay="100"/>
                            </p:stCondLst>
                            <p:childTnLst>
                              <p:par>
                                <p:cTn id="9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6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7" fill="hold">
                            <p:stCondLst>
                              <p:cond delay="200"/>
                            </p:stCondLst>
                            <p:childTnLst>
                              <p:par>
                                <p:cTn id="9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0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1" fill="hold">
                            <p:stCondLst>
                              <p:cond delay="300"/>
                            </p:stCondLst>
                            <p:childTnLst>
                              <p:par>
                                <p:cTn id="9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4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5" fill="hold">
                            <p:stCondLst>
                              <p:cond delay="400"/>
                            </p:stCondLst>
                            <p:childTnLst>
                              <p:par>
                                <p:cTn id="9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8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9" fill="hold">
                            <p:stCondLst>
                              <p:cond delay="500"/>
                            </p:stCondLst>
                            <p:childTnLst>
                              <p:par>
                                <p:cTn id="9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2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3" fill="hold">
                            <p:stCondLst>
                              <p:cond delay="600"/>
                            </p:stCondLst>
                            <p:childTnLst>
                              <p:par>
                                <p:cTn id="9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6" dur="1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2" fill="hold">
                            <p:stCondLst>
                              <p:cond delay="1100"/>
                            </p:stCondLst>
                            <p:childTnLst>
                              <p:par>
                                <p:cTn id="973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4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5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5"/>
                  </p:tgtEl>
                </p:cond>
              </p:nextCondLst>
            </p:seq>
          </p:childTnLst>
        </p:cTn>
      </p:par>
    </p:tnLst>
    <p:bldLst>
      <p:bldP spid="19" grpId="0"/>
      <p:bldP spid="175" grpId="0"/>
      <p:bldP spid="176" grpId="0"/>
      <p:bldP spid="176" grpId="1"/>
      <p:bldP spid="177" grpId="0"/>
      <p:bldP spid="178" grpId="0"/>
      <p:bldP spid="179" grpId="0"/>
      <p:bldP spid="180" grpId="0"/>
      <p:bldP spid="182" grpId="0"/>
      <p:bldP spid="183" grpId="0"/>
      <p:bldP spid="183" grpId="1"/>
      <p:bldP spid="184" grpId="0"/>
      <p:bldP spid="184" grpId="1"/>
      <p:bldP spid="185" grpId="0"/>
      <p:bldP spid="186" grpId="0"/>
      <p:bldP spid="187" grpId="0"/>
      <p:bldP spid="188" grpId="0"/>
      <p:bldP spid="188" grpId="1"/>
      <p:bldP spid="189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6" grpId="1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6" grpId="1"/>
      <p:bldP spid="207" grpId="0"/>
      <p:bldP spid="208" grpId="0"/>
      <p:bldP spid="208" grpId="1"/>
      <p:bldP spid="209" grpId="0"/>
      <p:bldP spid="210" grpId="0"/>
      <p:bldP spid="210" grpId="1"/>
      <p:bldP spid="211" grpId="0"/>
      <p:bldP spid="212" grpId="0"/>
      <p:bldP spid="212" grpId="1"/>
      <p:bldP spid="213" grpId="0"/>
      <p:bldP spid="214" grpId="0"/>
      <p:bldP spid="215" grpId="0"/>
      <p:bldP spid="215" grpId="1"/>
      <p:bldP spid="216" grpId="0"/>
      <p:bldP spid="217" grpId="0"/>
      <p:bldP spid="218" grpId="0"/>
      <p:bldP spid="219" grpId="0"/>
      <p:bldP spid="220" grpId="0"/>
      <p:bldP spid="221" grpId="0"/>
      <p:bldP spid="222" grpId="0"/>
      <p:bldP spid="222" grpId="1"/>
      <p:bldP spid="223" grpId="0"/>
      <p:bldP spid="224" grpId="0"/>
      <p:bldP spid="225" grpId="0"/>
      <p:bldP spid="226" grpId="0"/>
      <p:bldP spid="227" grpId="0"/>
      <p:bldP spid="228" grpId="0"/>
      <p:bldP spid="229" grpId="0"/>
      <p:bldP spid="230" grpId="0"/>
      <p:bldP spid="231" grpId="0"/>
      <p:bldP spid="232" grpId="0"/>
      <p:bldP spid="232" grpId="1"/>
      <p:bldP spid="233" grpId="0"/>
      <p:bldP spid="234" grpId="0"/>
      <p:bldP spid="235" grpId="0"/>
      <p:bldP spid="236" grpId="0"/>
      <p:bldP spid="237" grpId="0"/>
      <p:bldP spid="237" grpId="1"/>
      <p:bldP spid="238" grpId="0"/>
      <p:bldP spid="239" grpId="0"/>
      <p:bldP spid="240" grpId="0"/>
      <p:bldP spid="240" grpId="1"/>
      <p:bldP spid="241" grpId="0"/>
      <p:bldP spid="242" grpId="0"/>
      <p:bldP spid="243" grpId="0"/>
      <p:bldP spid="244" grpId="0"/>
      <p:bldP spid="245" grpId="0"/>
      <p:bldP spid="246" grpId="0"/>
      <p:bldP spid="247" grpId="0"/>
      <p:bldP spid="247" grpId="1"/>
      <p:bldP spid="248" grpId="0"/>
      <p:bldP spid="249" grpId="0"/>
      <p:bldP spid="250" grpId="0"/>
      <p:bldP spid="251" grpId="0"/>
      <p:bldP spid="252" grpId="0"/>
      <p:bldP spid="253" grpId="0"/>
      <p:bldP spid="254" grpId="0"/>
      <p:bldP spid="255" grpId="0"/>
      <p:bldP spid="256" grpId="0"/>
      <p:bldP spid="257" grpId="0"/>
      <p:bldP spid="257" grpId="1"/>
      <p:bldP spid="258" grpId="0"/>
      <p:bldP spid="259" grpId="0"/>
      <p:bldP spid="259" grpId="1"/>
      <p:bldP spid="260" grpId="0"/>
      <p:bldP spid="261" grpId="0"/>
      <p:bldP spid="262" grpId="0"/>
      <p:bldP spid="263" grpId="0"/>
      <p:bldP spid="264" grpId="0"/>
      <p:bldP spid="265" grpId="0"/>
      <p:bldP spid="265" grpId="1"/>
      <p:bldP spid="266" grpId="0"/>
      <p:bldP spid="267" grpId="0"/>
      <p:bldP spid="268" grpId="0"/>
      <p:bldP spid="269" grpId="0"/>
      <p:bldP spid="270" grpId="0"/>
      <p:bldP spid="271" grpId="0"/>
      <p:bldP spid="272" grpId="0"/>
      <p:bldP spid="273" grpId="0"/>
      <p:bldP spid="273" grpId="1"/>
      <p:bldP spid="274" grpId="0"/>
      <p:bldP spid="275" grpId="0"/>
      <p:bldP spid="276" grpId="0"/>
      <p:bldP spid="276" grpId="1"/>
      <p:bldP spid="277" grpId="0"/>
      <p:bldP spid="278" grpId="0"/>
      <p:bldP spid="279" grpId="0"/>
      <p:bldP spid="279" grpId="1"/>
      <p:bldP spid="280" grpId="0"/>
      <p:bldP spid="281" grpId="0"/>
      <p:bldP spid="282" grpId="0"/>
      <p:bldP spid="283" grpId="0"/>
      <p:bldP spid="284" grpId="0"/>
      <p:bldP spid="285" grpId="0"/>
      <p:bldP spid="286" grpId="0"/>
      <p:bldP spid="287" grpId="0"/>
      <p:bldP spid="288" grpId="0"/>
      <p:bldP spid="289" grpId="0"/>
      <p:bldP spid="290" grpId="0"/>
      <p:bldP spid="291" grpId="0"/>
      <p:bldP spid="292" grpId="0"/>
      <p:bldP spid="2" grpId="0" animBg="1"/>
      <p:bldP spid="2" grpId="1" animBg="1"/>
      <p:bldP spid="296" grpId="0" animBg="1"/>
      <p:bldP spid="296" grpId="1" animBg="1"/>
      <p:bldP spid="298" grpId="0" animBg="1"/>
      <p:bldP spid="298" grpId="1" animBg="1"/>
      <p:bldP spid="300" grpId="0" animBg="1"/>
      <p:bldP spid="300" grpId="1" animBg="1"/>
      <p:bldP spid="302" grpId="0" animBg="1"/>
      <p:bldP spid="302" grpId="1" animBg="1"/>
      <p:bldP spid="304" grpId="0" animBg="1"/>
      <p:bldP spid="304" grpId="1" animBg="1"/>
      <p:bldP spid="305" grpId="0" animBg="1"/>
      <p:bldP spid="305" grpId="1" animBg="1"/>
      <p:bldP spid="308" grpId="0" animBg="1"/>
      <p:bldP spid="308" grpId="1" animBg="1"/>
      <p:bldP spid="310" grpId="0" animBg="1"/>
      <p:bldP spid="310" grpId="1" animBg="1"/>
      <p:bldP spid="312" grpId="0" animBg="1"/>
      <p:bldP spid="312" grpId="1" animBg="1"/>
      <p:bldP spid="314" grpId="0" animBg="1"/>
      <p:bldP spid="314" grpId="1" animBg="1"/>
      <p:bldP spid="316" grpId="0" animBg="1"/>
      <p:bldP spid="316" grpId="1" animBg="1"/>
      <p:bldP spid="318" grpId="0" animBg="1"/>
      <p:bldP spid="318" grpId="1" animBg="1"/>
      <p:bldP spid="320" grpId="0" animBg="1"/>
      <p:bldP spid="320" grpId="1" animBg="1"/>
      <p:bldP spid="322" grpId="0" animBg="1"/>
      <p:bldP spid="322" grpId="1" animBg="1"/>
      <p:bldP spid="324" grpId="0" animBg="1"/>
      <p:bldP spid="324" grpId="1" animBg="1"/>
      <p:bldP spid="326" grpId="0" animBg="1"/>
      <p:bldP spid="326" grpId="1" animBg="1"/>
      <p:bldP spid="328" grpId="0" animBg="1"/>
      <p:bldP spid="328" grpId="1" animBg="1"/>
      <p:bldP spid="330" grpId="0" animBg="1"/>
      <p:bldP spid="330" grpId="1" animBg="1"/>
      <p:bldP spid="332" grpId="0" animBg="1"/>
      <p:bldP spid="332" grpId="1" animBg="1"/>
      <p:bldP spid="334" grpId="0" animBg="1"/>
      <p:bldP spid="334" grpId="1" animBg="1"/>
      <p:bldP spid="335" grpId="0" animBg="1"/>
      <p:bldP spid="33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4689" y="1268760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www.proshoping.ru/images/large/73773_GoodMix_1_23_05_13_0000181_large.jpg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лагман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4689" y="1736521"/>
            <a:ext cx="70429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delicia.in.ua/wp-content/uploads/2012/09/guljash-jekonom-klass_1.jpg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гуляш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4689" y="1988839"/>
            <a:ext cx="378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italia-ru.com/files/vinigret.gif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винегрет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4689" y="2241157"/>
            <a:ext cx="66708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ladiessecret.ru/wp-content/uploads/2011/09/golubtsov.jpg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голубцы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4689" y="2493475"/>
            <a:ext cx="6999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www.gurmaniya.uz/userfiles/34/images/plov-s-granatom_081005135123_100112000527_F.jpg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плов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4689" y="2961236"/>
            <a:ext cx="68149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povar.ru/uploads/1f/7d/1c/c9/shashlik_iz_govyadini_s_uksusom-57220.jpg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шашлык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4689" y="3428997"/>
            <a:ext cx="65994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zena.blic.rs/data/images/2010-02-18/5340_becka%20snicla%2001%20foto%20Dreamstime.jpg?ver=1266493051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шницель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5413" y="832092"/>
            <a:ext cx="3963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источники: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4689" y="4112202"/>
            <a:ext cx="65994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crosti.ru/patterns/00/06/47/be4d77bfed/preview.jpg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фон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4689" y="486915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springledgefarm.com/wp-content/uploads/2011/10/Delmonico-Steak-lo-res.jpg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бифштекс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14689" y="5336917"/>
            <a:ext cx="69847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vkusnee.info/uploads/taginator/Jul-2012/borshh-vegetarianskij.jpg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борщ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4689" y="5589240"/>
            <a:ext cx="6912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turetskiygurme.ru/wp-content/uploads/2013/11/samsa-moskova.jpg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самса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4689" y="4616838"/>
            <a:ext cx="7033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s018.radikal.ru/i521/1210/71/0ffd83691932.jpg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пельмени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4689" y="4364520"/>
            <a:ext cx="7533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s014.radikal.ru/i327/1010/a3/8a621480ceac.jpg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штрудель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622792" y="6336792"/>
            <a:ext cx="521208" cy="521208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8792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28875" y="112474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www.restoran-ermak.ru/upload/134253ac59bcc809be39fdaff5e08111.jpg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блины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28875" y="1649430"/>
            <a:ext cx="65693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www.biznes-lanch.ru/imgs/rassolnik.png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рассольник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28875" y="1958673"/>
            <a:ext cx="67133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s46.radikal.ru/i113/0908/16/ebec14bdb9ce.jpg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кулебяка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8875" y="2267916"/>
            <a:ext cx="41585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gotovitstudent.ru/images/image.jpg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лазанья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28875" y="2577159"/>
            <a:ext cx="78121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moya-vselennaya.com/images/011912_1056_311851869.jpg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бигос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28875" y="2886402"/>
            <a:ext cx="66461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vk-recepty.ru/uploads/posts/2013-04/410veyq0105h.jpg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гаспачо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8875" y="3195645"/>
            <a:ext cx="72803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www.bruttovsnetto.ch/uploads/pics/crop.Trisa_Fondue.302x223.jpg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фондю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28875" y="3504888"/>
            <a:ext cx="68483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img0.liveinternet.ru/images/attach/c/2/73/136/73136300_f.jpg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форшмак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28875" y="3814131"/>
            <a:ext cx="7546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img0.liveinternet.ru/images/attach/c/8/101/459/101459902_I2lS68QJc2Y.jpg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щи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28875" y="4123378"/>
            <a:ext cx="74888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tvgid.ua/i/uploads/20070725/cAwAK.jpg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окрошка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Управляющая кнопка: в начало 1">
            <a:hlinkClick r:id="" action="ppaction://hlinkshowjump?jump=firstslide" highlightClick="1"/>
          </p:cNvPr>
          <p:cNvSpPr/>
          <p:nvPr/>
        </p:nvSpPr>
        <p:spPr>
          <a:xfrm>
            <a:off x="8509246" y="6381328"/>
            <a:ext cx="661394" cy="476672"/>
          </a:xfrm>
          <a:prstGeom prst="actionButtonBeginning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332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635</Words>
  <Application>Microsoft Office PowerPoint</Application>
  <PresentationFormat>Экран (4:3)</PresentationFormat>
  <Paragraphs>174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Интерактивный кроссворд «Скатерть – самобранка»</vt:lpstr>
      <vt:lpstr>Слайд 2</vt:lpstr>
      <vt:lpstr>Слайд 3</vt:lpstr>
      <vt:lpstr>Слайд 4</vt:lpstr>
      <vt:lpstr>Слайд 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52</cp:revision>
  <dcterms:created xsi:type="dcterms:W3CDTF">2014-03-13T05:24:09Z</dcterms:created>
  <dcterms:modified xsi:type="dcterms:W3CDTF">2014-05-06T17:20:35Z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492917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