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37" r:id="rId3"/>
    <p:sldId id="328" r:id="rId4"/>
    <p:sldId id="291" r:id="rId5"/>
    <p:sldId id="292" r:id="rId6"/>
    <p:sldId id="293" r:id="rId7"/>
    <p:sldId id="294" r:id="rId8"/>
    <p:sldId id="295" r:id="rId9"/>
    <p:sldId id="296" r:id="rId10"/>
    <p:sldId id="321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9999FF"/>
    <a:srgbClr val="FFFF00"/>
    <a:srgbClr val="FF9900"/>
    <a:srgbClr val="FF3300"/>
    <a:srgbClr val="FF0000"/>
    <a:srgbClr val="33993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722" autoAdjust="0"/>
  </p:normalViewPr>
  <p:slideViewPr>
    <p:cSldViewPr>
      <p:cViewPr varScale="1">
        <p:scale>
          <a:sx n="87" d="100"/>
          <a:sy n="87" d="100"/>
        </p:scale>
        <p:origin x="14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FC234-2E10-4656-83DE-B0E12E2A45AA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6077E-0CC1-46ED-9390-559F491F66A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8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975F1-114D-411F-A868-8984B028090A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F4CCD-D8EB-40EF-AE7A-053354300BC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BBB76-6CF7-467E-8765-1A496958169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FE8E4-ABF0-41D9-AD7F-ABD01A3CA9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804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9FC79-5EE5-44E0-9B45-BBEE1F6BE844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4D90A-B304-4D3A-B8EA-517EA7AB8B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06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FFC97-8A48-423D-A8DA-F567F3D11D24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9FFB5-E303-4352-8F20-4C2BB8D146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22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C57F0-6B7E-4EB5-8F1E-9854E2C18221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EE10D-4AD5-4CEF-A79E-BF3B6A9B15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47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2379-A0FE-4BC5-8F8A-B4BEC61D53D7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F0E21-F064-44EA-8561-A9AA855502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72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6E45-1E86-4DE1-9D36-556F5002880A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D91E2-3CEB-4BCE-893F-E9A3FFE1B1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71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7B310-CD6A-493A-84DA-150D5F807843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993FB-5A15-48A8-81E6-42E46AED6A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8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94E48-9AAE-41A8-A0AE-A38F68016BE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8F21F-C752-4F38-B92D-94715A969D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415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1415B-E95D-41E6-99D5-119AC01285B5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C0C91-7F13-4730-86A6-4A76CDDFAF8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16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2C7EE9-DC63-459E-B602-91017CA06107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8F4D9E2-8454-406D-90A0-8BA4ACC20E6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41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260648"/>
            <a:ext cx="4071966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79388" y="692150"/>
            <a:ext cx="23050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i="1"/>
              <a:t>Игрушки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98438" y="1196975"/>
            <a:ext cx="2489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i="1"/>
              <a:t>развивающие</a:t>
            </a: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323850" y="1844675"/>
            <a:ext cx="2952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/>
              <a:t>своими руками</a:t>
            </a:r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179388" y="4437063"/>
            <a:ext cx="32797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/>
              <a:t>Презентацию выполнила:</a:t>
            </a:r>
          </a:p>
          <a:p>
            <a:pPr eaLnBrk="1" hangingPunct="1"/>
            <a:r>
              <a:rPr lang="ru-RU" i="1"/>
              <a:t>Сергеева Лидия Евгеньевна</a:t>
            </a:r>
          </a:p>
          <a:p>
            <a:pPr eaLnBrk="1" hangingPunct="1"/>
            <a:r>
              <a:rPr lang="ru-RU" sz="1600"/>
              <a:t>ГБОУ СКОШИ №7 ЗЕЛ.А.О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фон 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конец презентации ПД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5023" y="266677"/>
            <a:ext cx="4604733" cy="6148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r>
              <a:rPr lang="ru-RU" smtClean="0">
                <a:solidFill>
                  <a:srgbClr val="7030A0"/>
                </a:solidFill>
              </a:rPr>
              <a:t>ИГРУШКИ своими руками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0070C0"/>
                </a:solidFill>
              </a:rPr>
              <a:t>Делайте вашему ребёнку игрушки своими руками. Пустите вход фантазию и используйте как можно больше различных материалов.</a:t>
            </a:r>
          </a:p>
          <a:p>
            <a:r>
              <a:rPr lang="ru-RU" sz="2800" smtClean="0">
                <a:solidFill>
                  <a:srgbClr val="0070C0"/>
                </a:solidFill>
              </a:rPr>
              <a:t>Ребёнок будет играть в них с огромным удовольствием.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CC6600"/>
                </a:solidFill>
                <a:latin typeface="Arial" panose="020B0604020202020204" pitchFamily="34" charset="0"/>
              </a:rPr>
              <a:t>КОТИК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panose="020B0604020202020204" pitchFamily="34" charset="0"/>
              </a:rPr>
              <a:t>Мягкая игрушка пришита на страницу, приятна на ощупь. Котику можно привязывать бантик на хвостик, шею. Добавляем бабочек на липучках и играем в новую игру.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36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595417" y="1090876"/>
            <a:ext cx="5524538" cy="414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37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883795" y="1108591"/>
            <a:ext cx="5439892" cy="4079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38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428604"/>
            <a:ext cx="4018388" cy="535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39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428604"/>
            <a:ext cx="4179124" cy="55721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40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428604"/>
            <a:ext cx="4071948" cy="5429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41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428604"/>
            <a:ext cx="4071966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76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ИГРУШКИ своими руками</vt:lpstr>
      <vt:lpstr>КОТИК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База Шарташская</cp:lastModifiedBy>
  <cp:revision>64</cp:revision>
  <dcterms:modified xsi:type="dcterms:W3CDTF">2014-02-21T04:57:02Z</dcterms:modified>
</cp:coreProperties>
</file>