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6" r:id="rId5"/>
    <p:sldId id="261" r:id="rId6"/>
    <p:sldId id="265" r:id="rId7"/>
    <p:sldId id="264" r:id="rId8"/>
    <p:sldId id="262" r:id="rId9"/>
    <p:sldId id="263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2A543B-5EBD-4D2A-B4DD-1B9DFC4C22A7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E8D261-6EEC-4E1F-9DB5-FAAC37330862}">
      <dgm:prSet phldrT="[Текст]"/>
      <dgm:spPr/>
      <dgm:t>
        <a:bodyPr/>
        <a:lstStyle/>
        <a:p>
          <a:r>
            <a:rPr lang="ru-RU" dirty="0" smtClean="0"/>
            <a:t>Устройство для разведения и поддержания огня</a:t>
          </a:r>
          <a:endParaRPr lang="ru-RU" dirty="0"/>
        </a:p>
      </dgm:t>
    </dgm:pt>
    <dgm:pt modelId="{9BFFDF01-F997-4682-A5C2-7CD6116AC602}" type="parTrans" cxnId="{AD162128-6218-4438-9A6D-F1468565869E}">
      <dgm:prSet/>
      <dgm:spPr/>
      <dgm:t>
        <a:bodyPr/>
        <a:lstStyle/>
        <a:p>
          <a:endParaRPr lang="ru-RU"/>
        </a:p>
      </dgm:t>
    </dgm:pt>
    <dgm:pt modelId="{2C16A1CF-C876-4BA6-A647-CCD8E39E577D}" type="sibTrans" cxnId="{AD162128-6218-4438-9A6D-F1468565869E}">
      <dgm:prSet/>
      <dgm:spPr/>
      <dgm:t>
        <a:bodyPr/>
        <a:lstStyle/>
        <a:p>
          <a:endParaRPr lang="ru-RU"/>
        </a:p>
      </dgm:t>
    </dgm:pt>
    <dgm:pt modelId="{88A14D57-2829-4080-9102-4E67BECA1F7D}">
      <dgm:prSet phldrT="[Текст]"/>
      <dgm:spPr/>
      <dgm:t>
        <a:bodyPr/>
        <a:lstStyle/>
        <a:p>
          <a:r>
            <a:rPr lang="ru-RU" dirty="0" smtClean="0"/>
            <a:t>Место, источник, откуда распространяется что-либо</a:t>
          </a:r>
          <a:endParaRPr lang="ru-RU" dirty="0"/>
        </a:p>
      </dgm:t>
    </dgm:pt>
    <dgm:pt modelId="{050E21E7-E6BB-44BE-A895-A6822B2AA3BE}" type="parTrans" cxnId="{C5447F07-B823-48AA-B41B-15442E50A02E}">
      <dgm:prSet/>
      <dgm:spPr/>
      <dgm:t>
        <a:bodyPr/>
        <a:lstStyle/>
        <a:p>
          <a:endParaRPr lang="ru-RU"/>
        </a:p>
      </dgm:t>
    </dgm:pt>
    <dgm:pt modelId="{D6B29490-C7E1-4EA0-AD00-AFD91789AD24}" type="sibTrans" cxnId="{C5447F07-B823-48AA-B41B-15442E50A02E}">
      <dgm:prSet/>
      <dgm:spPr/>
      <dgm:t>
        <a:bodyPr/>
        <a:lstStyle/>
        <a:p>
          <a:endParaRPr lang="ru-RU"/>
        </a:p>
      </dgm:t>
    </dgm:pt>
    <dgm:pt modelId="{042F178E-6577-40CF-840A-AAE6D4994E82}">
      <dgm:prSet phldrT="[Текст]"/>
      <dgm:spPr/>
      <dgm:t>
        <a:bodyPr/>
        <a:lstStyle/>
        <a:p>
          <a:endParaRPr lang="ru-RU" dirty="0"/>
        </a:p>
      </dgm:t>
    </dgm:pt>
    <dgm:pt modelId="{0D25BD67-6CE2-4D70-B70E-67056E9700AF}" type="parTrans" cxnId="{E5FAF39F-D793-40FB-8B18-E5B39C359619}">
      <dgm:prSet/>
      <dgm:spPr/>
      <dgm:t>
        <a:bodyPr/>
        <a:lstStyle/>
        <a:p>
          <a:endParaRPr lang="ru-RU"/>
        </a:p>
      </dgm:t>
    </dgm:pt>
    <dgm:pt modelId="{204A0B99-152D-4FA4-BF21-F7DAD9736B4F}" type="sibTrans" cxnId="{E5FAF39F-D793-40FB-8B18-E5B39C359619}">
      <dgm:prSet/>
      <dgm:spPr/>
      <dgm:t>
        <a:bodyPr/>
        <a:lstStyle/>
        <a:p>
          <a:endParaRPr lang="ru-RU"/>
        </a:p>
      </dgm:t>
    </dgm:pt>
    <dgm:pt modelId="{8AE3ACA5-4FA9-4A1B-8B73-2853EAAAE343}">
      <dgm:prSet phldrT="[Текст]"/>
      <dgm:spPr/>
      <dgm:t>
        <a:bodyPr/>
        <a:lstStyle/>
        <a:p>
          <a:r>
            <a:rPr lang="ru-RU" dirty="0" smtClean="0"/>
            <a:t>Слово употребляется как символ родного дома, семьи</a:t>
          </a:r>
          <a:endParaRPr lang="ru-RU" dirty="0"/>
        </a:p>
      </dgm:t>
    </dgm:pt>
    <dgm:pt modelId="{53185567-2B16-4E3A-8525-779C1168012B}" type="parTrans" cxnId="{879BE950-2C15-4B0F-98E4-211B4ADEED29}">
      <dgm:prSet/>
      <dgm:spPr/>
      <dgm:t>
        <a:bodyPr/>
        <a:lstStyle/>
        <a:p>
          <a:endParaRPr lang="ru-RU"/>
        </a:p>
      </dgm:t>
    </dgm:pt>
    <dgm:pt modelId="{DD119728-5609-445B-BB90-A3304A611FEB}" type="sibTrans" cxnId="{879BE950-2C15-4B0F-98E4-211B4ADEED29}">
      <dgm:prSet/>
      <dgm:spPr/>
      <dgm:t>
        <a:bodyPr/>
        <a:lstStyle/>
        <a:p>
          <a:endParaRPr lang="ru-RU"/>
        </a:p>
      </dgm:t>
    </dgm:pt>
    <dgm:pt modelId="{5D1A3367-540E-4EB3-B329-662272307FF6}" type="pres">
      <dgm:prSet presAssocID="{9C2A543B-5EBD-4D2A-B4DD-1B9DFC4C22A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05A922-A116-4111-A0B7-A39444568717}" type="pres">
      <dgm:prSet presAssocID="{F0E8D261-6EEC-4E1F-9DB5-FAAC37330862}" presName="comp" presStyleCnt="0"/>
      <dgm:spPr/>
    </dgm:pt>
    <dgm:pt modelId="{8CD39FE3-CE4F-4107-BEA2-7FA70E987EED}" type="pres">
      <dgm:prSet presAssocID="{F0E8D261-6EEC-4E1F-9DB5-FAAC37330862}" presName="box" presStyleLbl="node1" presStyleIdx="0" presStyleCnt="3" custLinFactNeighborX="-348" custLinFactNeighborY="-76594"/>
      <dgm:spPr/>
      <dgm:t>
        <a:bodyPr/>
        <a:lstStyle/>
        <a:p>
          <a:endParaRPr lang="ru-RU"/>
        </a:p>
      </dgm:t>
    </dgm:pt>
    <dgm:pt modelId="{0A0F21DF-ACCD-4024-8C23-4293B490AA51}" type="pres">
      <dgm:prSet presAssocID="{F0E8D261-6EEC-4E1F-9DB5-FAAC37330862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3FD53D4-E1CF-45A8-B91C-34EA28B7492F}" type="pres">
      <dgm:prSet presAssocID="{F0E8D261-6EEC-4E1F-9DB5-FAAC3733086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38624-2D84-4D80-BDFB-9A0420320801}" type="pres">
      <dgm:prSet presAssocID="{2C16A1CF-C876-4BA6-A647-CCD8E39E577D}" presName="spacer" presStyleCnt="0"/>
      <dgm:spPr/>
    </dgm:pt>
    <dgm:pt modelId="{A9A53086-F624-4C8C-873A-DF1F6864F567}" type="pres">
      <dgm:prSet presAssocID="{88A14D57-2829-4080-9102-4E67BECA1F7D}" presName="comp" presStyleCnt="0"/>
      <dgm:spPr/>
    </dgm:pt>
    <dgm:pt modelId="{8C01E3B0-F9EB-4D01-BD80-926F31633FB7}" type="pres">
      <dgm:prSet presAssocID="{88A14D57-2829-4080-9102-4E67BECA1F7D}" presName="box" presStyleLbl="node1" presStyleIdx="1" presStyleCnt="3"/>
      <dgm:spPr/>
      <dgm:t>
        <a:bodyPr/>
        <a:lstStyle/>
        <a:p>
          <a:endParaRPr lang="ru-RU"/>
        </a:p>
      </dgm:t>
    </dgm:pt>
    <dgm:pt modelId="{3C4E227D-DAD9-473A-9A3E-5EC1BE1F043F}" type="pres">
      <dgm:prSet presAssocID="{88A14D57-2829-4080-9102-4E67BECA1F7D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5A78062-E784-46DA-82F8-ADA89BEB24E0}" type="pres">
      <dgm:prSet presAssocID="{88A14D57-2829-4080-9102-4E67BECA1F7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14215-DBAB-4C4C-A231-DCBDCCE44FD5}" type="pres">
      <dgm:prSet presAssocID="{D6B29490-C7E1-4EA0-AD00-AFD91789AD24}" presName="spacer" presStyleCnt="0"/>
      <dgm:spPr/>
    </dgm:pt>
    <dgm:pt modelId="{690DD4D9-C6B5-414C-96C5-2A537AE9702C}" type="pres">
      <dgm:prSet presAssocID="{8AE3ACA5-4FA9-4A1B-8B73-2853EAAAE343}" presName="comp" presStyleCnt="0"/>
      <dgm:spPr/>
    </dgm:pt>
    <dgm:pt modelId="{864698A6-0EBB-4B92-816C-3BE36A6CC1CB}" type="pres">
      <dgm:prSet presAssocID="{8AE3ACA5-4FA9-4A1B-8B73-2853EAAAE343}" presName="box" presStyleLbl="node1" presStyleIdx="2" presStyleCnt="3"/>
      <dgm:spPr/>
      <dgm:t>
        <a:bodyPr/>
        <a:lstStyle/>
        <a:p>
          <a:endParaRPr lang="ru-RU"/>
        </a:p>
      </dgm:t>
    </dgm:pt>
    <dgm:pt modelId="{00CE85D4-52F4-46FE-88E1-EA17CAA1B34E}" type="pres">
      <dgm:prSet presAssocID="{8AE3ACA5-4FA9-4A1B-8B73-2853EAAAE343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14BDF4C-9E14-4035-B740-77D65E9542DA}" type="pres">
      <dgm:prSet presAssocID="{8AE3ACA5-4FA9-4A1B-8B73-2853EAAAE34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9BE950-2C15-4B0F-98E4-211B4ADEED29}" srcId="{9C2A543B-5EBD-4D2A-B4DD-1B9DFC4C22A7}" destId="{8AE3ACA5-4FA9-4A1B-8B73-2853EAAAE343}" srcOrd="2" destOrd="0" parTransId="{53185567-2B16-4E3A-8525-779C1168012B}" sibTransId="{DD119728-5609-445B-BB90-A3304A611FEB}"/>
    <dgm:cxn modelId="{D205CCE6-3DA0-40E2-8CA0-3D7AB940089B}" type="presOf" srcId="{F0E8D261-6EEC-4E1F-9DB5-FAAC37330862}" destId="{13FD53D4-E1CF-45A8-B91C-34EA28B7492F}" srcOrd="1" destOrd="0" presId="urn:microsoft.com/office/officeart/2005/8/layout/vList4"/>
    <dgm:cxn modelId="{3BA21374-EDE8-4E95-A842-E8A6140C66D3}" type="presOf" srcId="{88A14D57-2829-4080-9102-4E67BECA1F7D}" destId="{15A78062-E784-46DA-82F8-ADA89BEB24E0}" srcOrd="1" destOrd="0" presId="urn:microsoft.com/office/officeart/2005/8/layout/vList4"/>
    <dgm:cxn modelId="{E5FAF39F-D793-40FB-8B18-E5B39C359619}" srcId="{88A14D57-2829-4080-9102-4E67BECA1F7D}" destId="{042F178E-6577-40CF-840A-AAE6D4994E82}" srcOrd="0" destOrd="0" parTransId="{0D25BD67-6CE2-4D70-B70E-67056E9700AF}" sibTransId="{204A0B99-152D-4FA4-BF21-F7DAD9736B4F}"/>
    <dgm:cxn modelId="{93912C91-0668-4EE2-BAC1-F8C67C68C924}" type="presOf" srcId="{8AE3ACA5-4FA9-4A1B-8B73-2853EAAAE343}" destId="{214BDF4C-9E14-4035-B740-77D65E9542DA}" srcOrd="1" destOrd="0" presId="urn:microsoft.com/office/officeart/2005/8/layout/vList4"/>
    <dgm:cxn modelId="{251CE5BA-97DF-481E-9D54-C063938B66B3}" type="presOf" srcId="{9C2A543B-5EBD-4D2A-B4DD-1B9DFC4C22A7}" destId="{5D1A3367-540E-4EB3-B329-662272307FF6}" srcOrd="0" destOrd="0" presId="urn:microsoft.com/office/officeart/2005/8/layout/vList4"/>
    <dgm:cxn modelId="{A5334C16-CF36-4105-A9C6-36325199B2C1}" type="presOf" srcId="{042F178E-6577-40CF-840A-AAE6D4994E82}" destId="{15A78062-E784-46DA-82F8-ADA89BEB24E0}" srcOrd="1" destOrd="1" presId="urn:microsoft.com/office/officeart/2005/8/layout/vList4"/>
    <dgm:cxn modelId="{A5D18E23-4E1F-4EAA-9B3D-C1A3FB062B23}" type="presOf" srcId="{8AE3ACA5-4FA9-4A1B-8B73-2853EAAAE343}" destId="{864698A6-0EBB-4B92-816C-3BE36A6CC1CB}" srcOrd="0" destOrd="0" presId="urn:microsoft.com/office/officeart/2005/8/layout/vList4"/>
    <dgm:cxn modelId="{C5447F07-B823-48AA-B41B-15442E50A02E}" srcId="{9C2A543B-5EBD-4D2A-B4DD-1B9DFC4C22A7}" destId="{88A14D57-2829-4080-9102-4E67BECA1F7D}" srcOrd="1" destOrd="0" parTransId="{050E21E7-E6BB-44BE-A895-A6822B2AA3BE}" sibTransId="{D6B29490-C7E1-4EA0-AD00-AFD91789AD24}"/>
    <dgm:cxn modelId="{AD162128-6218-4438-9A6D-F1468565869E}" srcId="{9C2A543B-5EBD-4D2A-B4DD-1B9DFC4C22A7}" destId="{F0E8D261-6EEC-4E1F-9DB5-FAAC37330862}" srcOrd="0" destOrd="0" parTransId="{9BFFDF01-F997-4682-A5C2-7CD6116AC602}" sibTransId="{2C16A1CF-C876-4BA6-A647-CCD8E39E577D}"/>
    <dgm:cxn modelId="{B928BD92-9753-4E70-A6B1-68747D0D0F50}" type="presOf" srcId="{042F178E-6577-40CF-840A-AAE6D4994E82}" destId="{8C01E3B0-F9EB-4D01-BD80-926F31633FB7}" srcOrd="0" destOrd="1" presId="urn:microsoft.com/office/officeart/2005/8/layout/vList4"/>
    <dgm:cxn modelId="{76237FE8-F962-47E5-97CD-097F153F5B66}" type="presOf" srcId="{F0E8D261-6EEC-4E1F-9DB5-FAAC37330862}" destId="{8CD39FE3-CE4F-4107-BEA2-7FA70E987EED}" srcOrd="0" destOrd="0" presId="urn:microsoft.com/office/officeart/2005/8/layout/vList4"/>
    <dgm:cxn modelId="{5B1287AC-9607-4A99-991C-EEE467844DA6}" type="presOf" srcId="{88A14D57-2829-4080-9102-4E67BECA1F7D}" destId="{8C01E3B0-F9EB-4D01-BD80-926F31633FB7}" srcOrd="0" destOrd="0" presId="urn:microsoft.com/office/officeart/2005/8/layout/vList4"/>
    <dgm:cxn modelId="{8AFD5B56-BCFB-47C5-948C-831890C04CCA}" type="presParOf" srcId="{5D1A3367-540E-4EB3-B329-662272307FF6}" destId="{C205A922-A116-4111-A0B7-A39444568717}" srcOrd="0" destOrd="0" presId="urn:microsoft.com/office/officeart/2005/8/layout/vList4"/>
    <dgm:cxn modelId="{25A576FD-7D8D-4353-BABD-78504CFB7A33}" type="presParOf" srcId="{C205A922-A116-4111-A0B7-A39444568717}" destId="{8CD39FE3-CE4F-4107-BEA2-7FA70E987EED}" srcOrd="0" destOrd="0" presId="urn:microsoft.com/office/officeart/2005/8/layout/vList4"/>
    <dgm:cxn modelId="{1E3E2B50-ADDE-4D0A-A741-DF5749FBE58D}" type="presParOf" srcId="{C205A922-A116-4111-A0B7-A39444568717}" destId="{0A0F21DF-ACCD-4024-8C23-4293B490AA51}" srcOrd="1" destOrd="0" presId="urn:microsoft.com/office/officeart/2005/8/layout/vList4"/>
    <dgm:cxn modelId="{A06D5927-9A92-4419-A94A-09D316E0F2D3}" type="presParOf" srcId="{C205A922-A116-4111-A0B7-A39444568717}" destId="{13FD53D4-E1CF-45A8-B91C-34EA28B7492F}" srcOrd="2" destOrd="0" presId="urn:microsoft.com/office/officeart/2005/8/layout/vList4"/>
    <dgm:cxn modelId="{21ACF305-34F9-4852-AD80-0AA700297B60}" type="presParOf" srcId="{5D1A3367-540E-4EB3-B329-662272307FF6}" destId="{76B38624-2D84-4D80-BDFB-9A0420320801}" srcOrd="1" destOrd="0" presId="urn:microsoft.com/office/officeart/2005/8/layout/vList4"/>
    <dgm:cxn modelId="{2A44A006-36DB-4F28-9055-7756BBA2B7B0}" type="presParOf" srcId="{5D1A3367-540E-4EB3-B329-662272307FF6}" destId="{A9A53086-F624-4C8C-873A-DF1F6864F567}" srcOrd="2" destOrd="0" presId="urn:microsoft.com/office/officeart/2005/8/layout/vList4"/>
    <dgm:cxn modelId="{84EEA40A-2416-44BF-BA1B-175BA8ABAC65}" type="presParOf" srcId="{A9A53086-F624-4C8C-873A-DF1F6864F567}" destId="{8C01E3B0-F9EB-4D01-BD80-926F31633FB7}" srcOrd="0" destOrd="0" presId="urn:microsoft.com/office/officeart/2005/8/layout/vList4"/>
    <dgm:cxn modelId="{9106EB2F-58DE-4A4F-A050-A581D51B263C}" type="presParOf" srcId="{A9A53086-F624-4C8C-873A-DF1F6864F567}" destId="{3C4E227D-DAD9-473A-9A3E-5EC1BE1F043F}" srcOrd="1" destOrd="0" presId="urn:microsoft.com/office/officeart/2005/8/layout/vList4"/>
    <dgm:cxn modelId="{B4148832-432C-4787-A9FF-578F56CD2E1F}" type="presParOf" srcId="{A9A53086-F624-4C8C-873A-DF1F6864F567}" destId="{15A78062-E784-46DA-82F8-ADA89BEB24E0}" srcOrd="2" destOrd="0" presId="urn:microsoft.com/office/officeart/2005/8/layout/vList4"/>
    <dgm:cxn modelId="{D4636609-D2CA-4820-8797-78A60CC40FA2}" type="presParOf" srcId="{5D1A3367-540E-4EB3-B329-662272307FF6}" destId="{E6814215-DBAB-4C4C-A231-DCBDCCE44FD5}" srcOrd="3" destOrd="0" presId="urn:microsoft.com/office/officeart/2005/8/layout/vList4"/>
    <dgm:cxn modelId="{759831E2-2E39-4827-81F3-149CB44EBCBA}" type="presParOf" srcId="{5D1A3367-540E-4EB3-B329-662272307FF6}" destId="{690DD4D9-C6B5-414C-96C5-2A537AE9702C}" srcOrd="4" destOrd="0" presId="urn:microsoft.com/office/officeart/2005/8/layout/vList4"/>
    <dgm:cxn modelId="{B762F497-E329-4312-9C88-2E26868EEBFB}" type="presParOf" srcId="{690DD4D9-C6B5-414C-96C5-2A537AE9702C}" destId="{864698A6-0EBB-4B92-816C-3BE36A6CC1CB}" srcOrd="0" destOrd="0" presId="urn:microsoft.com/office/officeart/2005/8/layout/vList4"/>
    <dgm:cxn modelId="{961510DA-B4A5-49D3-9C60-1D112C4FA77E}" type="presParOf" srcId="{690DD4D9-C6B5-414C-96C5-2A537AE9702C}" destId="{00CE85D4-52F4-46FE-88E1-EA17CAA1B34E}" srcOrd="1" destOrd="0" presId="urn:microsoft.com/office/officeart/2005/8/layout/vList4"/>
    <dgm:cxn modelId="{99AD3DD5-95B6-4719-AB52-A0A56155F45F}" type="presParOf" srcId="{690DD4D9-C6B5-414C-96C5-2A537AE9702C}" destId="{214BDF4C-9E14-4035-B740-77D65E9542DA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93686E0-8EB6-4E64-944C-DE8D38548631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6CD988A-BD64-46A1-9A1D-48A35504C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1"/>
            <a:ext cx="7772400" cy="150019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З</a:t>
            </a:r>
            <a:r>
              <a:rPr lang="ru-RU" dirty="0" smtClean="0"/>
              <a:t>анятие </a:t>
            </a:r>
            <a:r>
              <a:rPr lang="ru-RU" dirty="0" smtClean="0"/>
              <a:t>кружка</a:t>
            </a:r>
            <a:br>
              <a:rPr lang="ru-RU" dirty="0" smtClean="0"/>
            </a:br>
            <a:r>
              <a:rPr lang="ru-RU" dirty="0" smtClean="0"/>
              <a:t>«Страна мастеров»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6400800" cy="1857388"/>
          </a:xfrm>
        </p:spPr>
        <p:txBody>
          <a:bodyPr>
            <a:normAutofit fontScale="92500"/>
          </a:bodyPr>
          <a:lstStyle/>
          <a:p>
            <a:r>
              <a:rPr lang="ru-RU" sz="3600" dirty="0" smtClean="0"/>
              <a:t>«Хранители домашнего </a:t>
            </a:r>
            <a:r>
              <a:rPr lang="ru-RU" sz="3600" dirty="0" smtClean="0"/>
              <a:t>очага»</a:t>
            </a:r>
          </a:p>
          <a:p>
            <a:r>
              <a:rPr lang="ru-RU" dirty="0" smtClean="0"/>
              <a:t>Подготовлено учителем </a:t>
            </a:r>
            <a:r>
              <a:rPr lang="ru-RU" dirty="0" err="1" smtClean="0"/>
              <a:t>моу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r>
              <a:rPr lang="ru-RU" dirty="0" smtClean="0"/>
              <a:t> с. </a:t>
            </a:r>
            <a:r>
              <a:rPr lang="ru-RU" dirty="0" err="1" smtClean="0"/>
              <a:t>Хоперское</a:t>
            </a:r>
            <a:r>
              <a:rPr lang="ru-RU" dirty="0" smtClean="0"/>
              <a:t> </a:t>
            </a:r>
            <a:r>
              <a:rPr lang="ru-RU" dirty="0" err="1" smtClean="0"/>
              <a:t>Балашовского</a:t>
            </a:r>
            <a:r>
              <a:rPr lang="ru-RU" dirty="0" smtClean="0"/>
              <a:t> района Саратовской обл.</a:t>
            </a:r>
          </a:p>
          <a:p>
            <a:r>
              <a:rPr lang="ru-RU" dirty="0" err="1" smtClean="0"/>
              <a:t>Швецовой</a:t>
            </a:r>
            <a:r>
              <a:rPr lang="ru-RU" dirty="0" smtClean="0"/>
              <a:t> </a:t>
            </a:r>
            <a:r>
              <a:rPr lang="ru-RU" smtClean="0"/>
              <a:t>Светланой Вячеславовной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/>
              <a:t>Также поступаем и с третьим лоскутком ткани.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7889" y="2249488"/>
            <a:ext cx="5628221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3471858" cy="550071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Теперь делаем руки. Для этого свободные концы тканей выравниваем. Манжеты рукава перетягиваем ниткой.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2249424"/>
            <a:ext cx="4614866" cy="43251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643050"/>
            <a:ext cx="467679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На голову куклы повязываем платок.  Кукла готова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2097" y="2249488"/>
            <a:ext cx="5579806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0002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Вот все куколки подружки.</a:t>
            </a:r>
            <a:br>
              <a:rPr lang="ru-RU" sz="2400" dirty="0" smtClean="0"/>
            </a:br>
            <a:r>
              <a:rPr lang="ru-RU" sz="2400" dirty="0" smtClean="0"/>
              <a:t>Не похожи друг на дружку.</a:t>
            </a:r>
            <a:br>
              <a:rPr lang="ru-RU" sz="2400" dirty="0" smtClean="0"/>
            </a:br>
            <a:r>
              <a:rPr lang="ru-RU" sz="2400" dirty="0" smtClean="0"/>
              <a:t>В сарафанах распрекрасных</a:t>
            </a:r>
            <a:br>
              <a:rPr lang="ru-RU" sz="2400" dirty="0" smtClean="0"/>
            </a:br>
            <a:r>
              <a:rPr lang="ru-RU" sz="2400" dirty="0" smtClean="0"/>
              <a:t>Эти куклы наши!</a:t>
            </a:r>
            <a:endParaRPr lang="ru-RU" sz="2400" dirty="0"/>
          </a:p>
        </p:txBody>
      </p:sp>
      <p:pic>
        <p:nvPicPr>
          <p:cNvPr id="47108" name="Picture 4" descr="http://im5-tub-ru.yandex.net/i?id=46259101-65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707236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 занятия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Сегодня я узнала…</a:t>
            </a:r>
          </a:p>
          <a:p>
            <a:r>
              <a:rPr lang="ru-RU" sz="4800" dirty="0" smtClean="0"/>
              <a:t>Было интересно…</a:t>
            </a:r>
          </a:p>
          <a:p>
            <a:r>
              <a:rPr lang="ru-RU" sz="4800" dirty="0" smtClean="0"/>
              <a:t>Я выполняла занятия…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Были использованы материалы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Kladraz.ru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Формирование представлений о семейном очаге и приобщение к миру русской культуры, к </a:t>
            </a:r>
            <a:r>
              <a:rPr lang="ru-RU" dirty="0" err="1" smtClean="0"/>
              <a:t>креативной</a:t>
            </a:r>
            <a:r>
              <a:rPr lang="ru-RU" dirty="0" smtClean="0"/>
              <a:t> деятельности по созданию прекрасного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Узнать что подразумевается под понятием семейный очаг,</a:t>
            </a:r>
          </a:p>
          <a:p>
            <a:r>
              <a:rPr lang="ru-RU" dirty="0" smtClean="0"/>
              <a:t>Познакомиться со значением оберегов</a:t>
            </a:r>
          </a:p>
          <a:p>
            <a:r>
              <a:rPr lang="ru-RU" dirty="0" smtClean="0"/>
              <a:t>Какова роль оберегов в жизни семьи</a:t>
            </a:r>
          </a:p>
          <a:p>
            <a:r>
              <a:rPr lang="ru-RU" dirty="0" smtClean="0"/>
              <a:t>Изготовим </a:t>
            </a:r>
            <a:r>
              <a:rPr lang="ru-RU" dirty="0" err="1" smtClean="0"/>
              <a:t>обереговую</a:t>
            </a:r>
            <a:r>
              <a:rPr lang="ru-RU" dirty="0" smtClean="0"/>
              <a:t> куклу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Что означает слово «очаг»?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642918"/>
          <a:ext cx="8229600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 </a:t>
            </a:r>
            <a:br>
              <a:rPr lang="ru-RU" dirty="0" smtClean="0"/>
            </a:br>
            <a:r>
              <a:rPr lang="ru-RU" dirty="0" smtClean="0"/>
              <a:t>«Изготовление </a:t>
            </a:r>
            <a:r>
              <a:rPr lang="ru-RU" dirty="0" err="1" smtClean="0"/>
              <a:t>куклы-берегини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Помните! Куклу- </a:t>
            </a:r>
            <a:r>
              <a:rPr lang="ru-RU" dirty="0" err="1" smtClean="0"/>
              <a:t>берегиню</a:t>
            </a:r>
            <a:r>
              <a:rPr lang="ru-RU" dirty="0" smtClean="0"/>
              <a:t> нужно создавать с добрыми мыслями и любовью.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286124"/>
            <a:ext cx="4857784" cy="32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Возьмите вату и скатайте из неё шарик. Положите шарик на середину большого лоскутка круглой формы.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268538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6383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Набивку обтягиваем центром лоскутка и туго перевязываем ниткой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4554"/>
            <a:ext cx="578647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>
            <a:normAutofit fontScale="90000"/>
          </a:bodyPr>
          <a:lstStyle/>
          <a:p>
            <a:r>
              <a:rPr lang="ru-RU" sz="2400" dirty="0" smtClean="0"/>
              <a:t>В середину лоскутка поменьше кладем то, что получилось и опять обтягиваем и перевязываем ниткой.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335213"/>
            <a:ext cx="5715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323</TotalTime>
  <Words>205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 Занятие кружка «Страна мастеров»</vt:lpstr>
      <vt:lpstr>Цель занятия</vt:lpstr>
      <vt:lpstr>Задачи занятия</vt:lpstr>
      <vt:lpstr>Слайд 4</vt:lpstr>
      <vt:lpstr>Слайд 5</vt:lpstr>
      <vt:lpstr>Практическая работа  «Изготовление куклы-берегини»</vt:lpstr>
      <vt:lpstr> Возьмите вату и скатайте из неё шарик. Положите шарик на середину большого лоскутка круглой формы.</vt:lpstr>
      <vt:lpstr>Набивку обтягиваем центром лоскутка и туго перевязываем ниткой</vt:lpstr>
      <vt:lpstr>В середину лоскутка поменьше кладем то, что получилось и опять обтягиваем и перевязываем ниткой.</vt:lpstr>
      <vt:lpstr> Также поступаем и с третьим лоскутком ткани.</vt:lpstr>
      <vt:lpstr>Теперь делаем руки. Для этого свободные концы тканей выравниваем. Манжеты рукава перетягиваем ниткой.</vt:lpstr>
      <vt:lpstr>На голову куклы повязываем платок.  Кукла готова</vt:lpstr>
      <vt:lpstr>Вот все куколки подружки. Не похожи друг на дружку. В сарафанах распрекрасных Эти куклы наши!</vt:lpstr>
      <vt:lpstr>Подведем итог занятия</vt:lpstr>
      <vt:lpstr>Были использованы материалы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занятия кружка «Страна мастеров»</dc:title>
  <dc:creator>Cvetlana</dc:creator>
  <cp:lastModifiedBy>Cvetlana</cp:lastModifiedBy>
  <cp:revision>34</cp:revision>
  <dcterms:created xsi:type="dcterms:W3CDTF">2013-12-17T16:03:50Z</dcterms:created>
  <dcterms:modified xsi:type="dcterms:W3CDTF">2014-06-26T16:55:28Z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1008059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