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E3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323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737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59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8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192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204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132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26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244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3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4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56E11-F8D9-4BEA-8BDB-C7A49734A070}" type="datetimeFigureOut">
              <a:rPr lang="ru-RU" smtClean="0"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F11B7-5ED2-44BA-9214-42CB1B721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3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omp.ucoz.com/index/animacionnye_kartinki_zdorovyj_obraz_zhizni/0-209" TargetMode="External"/><Relationship Id="rId3" Type="http://schemas.openxmlformats.org/officeDocument/2006/relationships/hyperlink" Target="http://img1.liveinternet.ru/images/attach/c/5/89/135/89135465_preview_Animashki_na_voennuyu_tematiku_na_prozrachnom_fone__368_.gif" TargetMode="External"/><Relationship Id="rId7" Type="http://schemas.openxmlformats.org/officeDocument/2006/relationships/hyperlink" Target="http://www.animated-gifs.eu/mammals-cats-67/0020.gif" TargetMode="External"/><Relationship Id="rId2" Type="http://schemas.openxmlformats.org/officeDocument/2006/relationships/hyperlink" Target="http://forum.myjane.ru/weblogs/upload/770/1072149194787474614046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rector.edu54.ru/sites/default/files/userfiles/image/18f49a9f5ec8a70e5eb777af9c97d329.gif" TargetMode="External"/><Relationship Id="rId5" Type="http://schemas.openxmlformats.org/officeDocument/2006/relationships/hyperlink" Target="http://s.myniceprofile.com/myspacepic/1025/102501.gif" TargetMode="External"/><Relationship Id="rId4" Type="http://schemas.openxmlformats.org/officeDocument/2006/relationships/hyperlink" Target="http://smayls.ru/smile/animashki-multyashki-1408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23439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prstTxWarp prst="textCanUp">
              <a:avLst/>
            </a:prstTxWarp>
            <a:normAutofit/>
          </a:bodyPr>
          <a:lstStyle/>
          <a:p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Физминутка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физм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83568" y="4149080"/>
            <a:ext cx="563388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МКС(К)ОУ «Краснинская школа-интернат VIII вида»,</a:t>
            </a:r>
            <a:endParaRPr kumimoji="0" lang="en-US" altLang="ru-RU" sz="18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Ленинск – Кузнецкий район,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Кемеровская область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Фаустова</a:t>
            </a:r>
            <a:r>
              <a:rPr kumimoji="0" lang="ru-RU" altLang="ru-RU" sz="18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Ольга Юрьевна</a:t>
            </a:r>
            <a:r>
              <a: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технологии.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71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3548" y="332656"/>
            <a:ext cx="8136904" cy="6192688"/>
          </a:xfrm>
          <a:prstGeom prst="roundRect">
            <a:avLst/>
          </a:prstGeom>
          <a:solidFill>
            <a:srgbClr val="51E329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90335" y="620688"/>
            <a:ext cx="3963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источники: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1628800"/>
            <a:ext cx="795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http://forum.myjane.ru/weblogs/upload/770/1072149194787474614046.gif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548" y="1998132"/>
            <a:ext cx="7956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http://img1.liveinternet.ru/images/attach/c/5/89/135/89135465_preview_Animashki_na_voennuyu_tematiku_na_prozrachnom_fone__368_.gif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3548" y="2644463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http://smayls.ru/smile/animashki-multyashki-1408.html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044" y="3013795"/>
            <a:ext cx="8107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http://s.myniceprofile.com/myspacepic/1025/102501.gif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3043" y="3300347"/>
            <a:ext cx="8107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http://director.edu54.ru/sites/default/files/userfiles/image/18f49a9f5ec8a70e5eb777af9c97d329.gif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3044" y="3944739"/>
            <a:ext cx="8107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http://www.animated-gifs.eu/mammals-cats-67/0020.gif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044" y="4297384"/>
            <a:ext cx="8287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http://omp.ucoz.com/index/animacionnye_kartinki_zdorovyj_obraz_zhizni/0-209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17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0928"/>
            <a:ext cx="2592288" cy="2592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00808"/>
            <a:ext cx="2592288" cy="2592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36712"/>
            <a:ext cx="2592288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484784"/>
            <a:ext cx="25922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32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4000"/>
    </mc:Choice>
    <mc:Fallback>
      <p:transition spd="slow" advClick="0" advTm="1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18572"/>
            <a:ext cx="2174058" cy="2371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737" y="1052736"/>
            <a:ext cx="2174058" cy="23717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44824"/>
            <a:ext cx="2174058" cy="2371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30674"/>
            <a:ext cx="2174058" cy="23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72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00"/>
    </mc:Choice>
    <mc:Fallback>
      <p:transition spd="slow" advTm="1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99657"/>
            <a:ext cx="1866503" cy="2177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370" y="2924944"/>
            <a:ext cx="1866503" cy="21775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556792"/>
            <a:ext cx="1866503" cy="2177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879349"/>
            <a:ext cx="1866503" cy="217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88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00"/>
    </mc:Choice>
    <mc:Fallback>
      <p:transition spd="slow" advTm="1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28800"/>
            <a:ext cx="1303387" cy="25226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836712"/>
            <a:ext cx="1303387" cy="25226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94698"/>
            <a:ext cx="1303387" cy="25226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6040"/>
            <a:ext cx="1303387" cy="252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0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00"/>
    </mc:Choice>
    <mc:Fallback>
      <p:transition spd="slow" advTm="11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95438"/>
            <a:ext cx="2041376" cy="27643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506925"/>
            <a:ext cx="2041376" cy="2764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836712"/>
            <a:ext cx="2041376" cy="27643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340768"/>
            <a:ext cx="2041376" cy="276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90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00"/>
    </mc:Choice>
    <mc:Fallback>
      <p:transition spd="slow" advTm="1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59571"/>
            <a:ext cx="3333750" cy="3333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692696"/>
            <a:ext cx="3333750" cy="3333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530" y="908720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32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00"/>
    </mc:Choice>
    <mc:Fallback>
      <p:transition spd="slow" advTm="14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557" y="1333397"/>
            <a:ext cx="1298625" cy="27675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464" y="1124744"/>
            <a:ext cx="1298625" cy="27675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340768"/>
            <a:ext cx="1298625" cy="27675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42202"/>
            <a:ext cx="1298625" cy="27675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8" y="2941870"/>
            <a:ext cx="1298625" cy="276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68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00"/>
    </mc:Choice>
    <mc:Fallback>
      <p:transition spd="slow" advTm="11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numCol="1">
            <a:prstTxWarp prst="textCanUp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561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53</Words>
  <Application>Microsoft Office PowerPoint</Application>
  <PresentationFormat>Экран (4:3)</PresentationFormat>
  <Paragraphs>15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</cp:revision>
  <dcterms:created xsi:type="dcterms:W3CDTF">2014-03-10T05:18:56Z</dcterms:created>
  <dcterms:modified xsi:type="dcterms:W3CDTF">2014-04-21T04:01:25Z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3492012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