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</p:sldMasterIdLst>
  <p:sldIdLst>
    <p:sldId id="256" r:id="rId2"/>
    <p:sldId id="268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83" r:id="rId18"/>
    <p:sldId id="284" r:id="rId19"/>
    <p:sldId id="285" r:id="rId20"/>
    <p:sldId id="286" r:id="rId21"/>
    <p:sldId id="287" r:id="rId22"/>
    <p:sldId id="288" r:id="rId23"/>
    <p:sldId id="289" r:id="rId24"/>
    <p:sldId id="290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0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A3DDE-1BFC-46DB-B6FE-8347BABD177A}" type="datetimeFigureOut">
              <a:rPr lang="ru-RU" smtClean="0"/>
              <a:t>10.12.2014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2ACDF-72FD-40C5-B989-F3E15438B392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96673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A3DDE-1BFC-46DB-B6FE-8347BABD177A}" type="datetimeFigureOut">
              <a:rPr lang="ru-RU" smtClean="0"/>
              <a:t>10.12.2014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2ACDF-72FD-40C5-B989-F3E15438B3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14234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A3DDE-1BFC-46DB-B6FE-8347BABD177A}" type="datetimeFigureOut">
              <a:rPr lang="ru-RU" smtClean="0"/>
              <a:t>10.12.2014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2ACDF-72FD-40C5-B989-F3E15438B3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65959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A3DDE-1BFC-46DB-B6FE-8347BABD177A}" type="datetimeFigureOut">
              <a:rPr lang="ru-RU" smtClean="0"/>
              <a:t>10.12.2014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2ACDF-72FD-40C5-B989-F3E15438B3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365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A3DDE-1BFC-46DB-B6FE-8347BABD177A}" type="datetimeFigureOut">
              <a:rPr lang="ru-RU" smtClean="0"/>
              <a:t>10.12.2014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2ACDF-72FD-40C5-B989-F3E15438B392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51879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A3DDE-1BFC-46DB-B6FE-8347BABD177A}" type="datetimeFigureOut">
              <a:rPr lang="ru-RU" smtClean="0"/>
              <a:t>10.12.2014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2ACDF-72FD-40C5-B989-F3E15438B3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210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A3DDE-1BFC-46DB-B6FE-8347BABD177A}" type="datetimeFigureOut">
              <a:rPr lang="ru-RU" smtClean="0"/>
              <a:t>10.12.2014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2ACDF-72FD-40C5-B989-F3E15438B3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7573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A3DDE-1BFC-46DB-B6FE-8347BABD177A}" type="datetimeFigureOut">
              <a:rPr lang="ru-RU" smtClean="0"/>
              <a:t>10.12.2014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2ACDF-72FD-40C5-B989-F3E15438B3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0469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A3DDE-1BFC-46DB-B6FE-8347BABD177A}" type="datetimeFigureOut">
              <a:rPr lang="ru-RU" smtClean="0"/>
              <a:t>10.12.2014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2ACDF-72FD-40C5-B989-F3E15438B3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9718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AD2A3DDE-1BFC-46DB-B6FE-8347BABD177A}" type="datetimeFigureOut">
              <a:rPr lang="ru-RU" smtClean="0"/>
              <a:t>10.12.2014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BB2ACDF-72FD-40C5-B989-F3E15438B3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8936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A3DDE-1BFC-46DB-B6FE-8347BABD177A}" type="datetimeFigureOut">
              <a:rPr lang="ru-RU" smtClean="0"/>
              <a:t>10.12.2014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2ACDF-72FD-40C5-B989-F3E15438B3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30923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AD2A3DDE-1BFC-46DB-B6FE-8347BABD177A}" type="datetimeFigureOut">
              <a:rPr lang="ru-RU" smtClean="0"/>
              <a:t>10.12.2014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0BB2ACDF-72FD-40C5-B989-F3E15438B392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8969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97281" y="758952"/>
            <a:ext cx="5410478" cy="3566160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Фигурная нарезка овощей и фруктов.</a:t>
            </a:r>
            <a:endParaRPr lang="ru-RU" sz="4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9 </a:t>
            </a:r>
            <a:r>
              <a:rPr lang="ru-RU" dirty="0" smtClean="0"/>
              <a:t>КЛАСС.</a:t>
            </a:r>
          </a:p>
          <a:p>
            <a:r>
              <a:rPr lang="ru-RU" dirty="0" smtClean="0"/>
              <a:t>УЧИТЕЛЬ ТРУДОВОГО обучения </a:t>
            </a:r>
            <a:r>
              <a:rPr lang="ru-RU" dirty="0" err="1" smtClean="0"/>
              <a:t>Мокарева</a:t>
            </a:r>
            <a:r>
              <a:rPr lang="ru-RU" dirty="0" smtClean="0"/>
              <a:t> </a:t>
            </a:r>
            <a:r>
              <a:rPr lang="ru-RU" dirty="0" err="1" smtClean="0"/>
              <a:t>н.с</a:t>
            </a:r>
            <a:r>
              <a:rPr lang="ru-RU" dirty="0" smtClean="0"/>
              <a:t>.</a:t>
            </a:r>
          </a:p>
          <a:p>
            <a:r>
              <a:rPr lang="ru-RU" dirty="0" smtClean="0"/>
              <a:t>Коррекционная школа-интернат №1 г. </a:t>
            </a:r>
            <a:r>
              <a:rPr lang="ru-RU" dirty="0" err="1" smtClean="0"/>
              <a:t>владивосток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7758" y="0"/>
            <a:ext cx="5684241" cy="3792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398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5820" y="0"/>
            <a:ext cx="6352914" cy="6352914"/>
          </a:xfrm>
        </p:spPr>
      </p:pic>
    </p:spTree>
    <p:extLst>
      <p:ext uri="{BB962C8B-B14F-4D97-AF65-F5344CB8AC3E}">
        <p14:creationId xmlns:p14="http://schemas.microsoft.com/office/powerpoint/2010/main" val="35501797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281" y="0"/>
            <a:ext cx="11338477" cy="6363247"/>
          </a:xfrm>
        </p:spPr>
      </p:pic>
    </p:spTree>
    <p:extLst>
      <p:ext uri="{BB962C8B-B14F-4D97-AF65-F5344CB8AC3E}">
        <p14:creationId xmlns:p14="http://schemas.microsoft.com/office/powerpoint/2010/main" val="17281315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301" y="0"/>
            <a:ext cx="11311767" cy="6348257"/>
          </a:xfrm>
        </p:spPr>
      </p:pic>
    </p:spTree>
    <p:extLst>
      <p:ext uri="{BB962C8B-B14F-4D97-AF65-F5344CB8AC3E}">
        <p14:creationId xmlns:p14="http://schemas.microsoft.com/office/powerpoint/2010/main" val="33940056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271" y="0"/>
            <a:ext cx="11311765" cy="6348256"/>
          </a:xfrm>
        </p:spPr>
      </p:pic>
    </p:spTree>
    <p:extLst>
      <p:ext uri="{BB962C8B-B14F-4D97-AF65-F5344CB8AC3E}">
        <p14:creationId xmlns:p14="http://schemas.microsoft.com/office/powerpoint/2010/main" val="40455510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616" y="0"/>
            <a:ext cx="11311765" cy="6348256"/>
          </a:xfrm>
        </p:spPr>
      </p:pic>
    </p:spTree>
    <p:extLst>
      <p:ext uri="{BB962C8B-B14F-4D97-AF65-F5344CB8AC3E}">
        <p14:creationId xmlns:p14="http://schemas.microsoft.com/office/powerpoint/2010/main" val="28091169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341" y="0"/>
            <a:ext cx="11338477" cy="6363247"/>
          </a:xfrm>
        </p:spPr>
      </p:pic>
    </p:spTree>
    <p:extLst>
      <p:ext uri="{BB962C8B-B14F-4D97-AF65-F5344CB8AC3E}">
        <p14:creationId xmlns:p14="http://schemas.microsoft.com/office/powerpoint/2010/main" val="25164081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360" y="-104931"/>
            <a:ext cx="11338477" cy="6363247"/>
          </a:xfrm>
        </p:spPr>
      </p:pic>
    </p:spTree>
    <p:extLst>
      <p:ext uri="{BB962C8B-B14F-4D97-AF65-F5344CB8AC3E}">
        <p14:creationId xmlns:p14="http://schemas.microsoft.com/office/powerpoint/2010/main" val="36931599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20" y="0"/>
            <a:ext cx="11311767" cy="6348257"/>
          </a:xfrm>
        </p:spPr>
      </p:pic>
    </p:spTree>
    <p:extLst>
      <p:ext uri="{BB962C8B-B14F-4D97-AF65-F5344CB8AC3E}">
        <p14:creationId xmlns:p14="http://schemas.microsoft.com/office/powerpoint/2010/main" val="41345577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20" y="0"/>
            <a:ext cx="11311765" cy="6348256"/>
          </a:xfrm>
        </p:spPr>
      </p:pic>
    </p:spTree>
    <p:extLst>
      <p:ext uri="{BB962C8B-B14F-4D97-AF65-F5344CB8AC3E}">
        <p14:creationId xmlns:p14="http://schemas.microsoft.com/office/powerpoint/2010/main" val="38040224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291" y="0"/>
            <a:ext cx="11285056" cy="6333267"/>
          </a:xfrm>
        </p:spPr>
      </p:pic>
    </p:spTree>
    <p:extLst>
      <p:ext uri="{BB962C8B-B14F-4D97-AF65-F5344CB8AC3E}">
        <p14:creationId xmlns:p14="http://schemas.microsoft.com/office/powerpoint/2010/main" val="30475368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7743" y="0"/>
            <a:ext cx="7995509" cy="6345642"/>
          </a:xfrm>
        </p:spPr>
      </p:pic>
    </p:spTree>
    <p:extLst>
      <p:ext uri="{BB962C8B-B14F-4D97-AF65-F5344CB8AC3E}">
        <p14:creationId xmlns:p14="http://schemas.microsoft.com/office/powerpoint/2010/main" val="1635495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252" y="0"/>
            <a:ext cx="11311767" cy="6348257"/>
          </a:xfrm>
        </p:spPr>
      </p:pic>
    </p:spTree>
    <p:extLst>
      <p:ext uri="{BB962C8B-B14F-4D97-AF65-F5344CB8AC3E}">
        <p14:creationId xmlns:p14="http://schemas.microsoft.com/office/powerpoint/2010/main" val="32389085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341" y="0"/>
            <a:ext cx="11311767" cy="6348257"/>
          </a:xfrm>
        </p:spPr>
      </p:pic>
    </p:spTree>
    <p:extLst>
      <p:ext uri="{BB962C8B-B14F-4D97-AF65-F5344CB8AC3E}">
        <p14:creationId xmlns:p14="http://schemas.microsoft.com/office/powerpoint/2010/main" val="34801386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4592" y="0"/>
            <a:ext cx="9103376" cy="6352133"/>
          </a:xfrm>
        </p:spPr>
      </p:pic>
    </p:spTree>
    <p:extLst>
      <p:ext uri="{BB962C8B-B14F-4D97-AF65-F5344CB8AC3E}">
        <p14:creationId xmlns:p14="http://schemas.microsoft.com/office/powerpoint/2010/main" val="28006059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9494" y="0"/>
            <a:ext cx="8498847" cy="6383580"/>
          </a:xfrm>
        </p:spPr>
      </p:pic>
    </p:spTree>
    <p:extLst>
      <p:ext uri="{BB962C8B-B14F-4D97-AF65-F5344CB8AC3E}">
        <p14:creationId xmlns:p14="http://schemas.microsoft.com/office/powerpoint/2010/main" val="27807817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8446" y="0"/>
            <a:ext cx="8589737" cy="6413670"/>
          </a:xfrm>
        </p:spPr>
      </p:pic>
    </p:spTree>
    <p:extLst>
      <p:ext uri="{BB962C8B-B14F-4D97-AF65-F5344CB8AC3E}">
        <p14:creationId xmlns:p14="http://schemas.microsoft.com/office/powerpoint/2010/main" val="30461284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688" y="0"/>
            <a:ext cx="9539495" cy="6348100"/>
          </a:xfrm>
        </p:spPr>
      </p:pic>
    </p:spTree>
    <p:extLst>
      <p:ext uri="{BB962C8B-B14F-4D97-AF65-F5344CB8AC3E}">
        <p14:creationId xmlns:p14="http://schemas.microsoft.com/office/powerpoint/2010/main" val="253525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250" y="0"/>
            <a:ext cx="9370016" cy="6361295"/>
          </a:xfrm>
        </p:spPr>
      </p:pic>
    </p:spTree>
    <p:extLst>
      <p:ext uri="{BB962C8B-B14F-4D97-AF65-F5344CB8AC3E}">
        <p14:creationId xmlns:p14="http://schemas.microsoft.com/office/powerpoint/2010/main" val="15824416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3347" y="0"/>
            <a:ext cx="6305706" cy="6305706"/>
          </a:xfrm>
        </p:spPr>
      </p:pic>
    </p:spTree>
    <p:extLst>
      <p:ext uri="{BB962C8B-B14F-4D97-AF65-F5344CB8AC3E}">
        <p14:creationId xmlns:p14="http://schemas.microsoft.com/office/powerpoint/2010/main" val="4021779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790" y="0"/>
            <a:ext cx="6338264" cy="6338264"/>
          </a:xfrm>
        </p:spPr>
      </p:pic>
    </p:spTree>
    <p:extLst>
      <p:ext uri="{BB962C8B-B14F-4D97-AF65-F5344CB8AC3E}">
        <p14:creationId xmlns:p14="http://schemas.microsoft.com/office/powerpoint/2010/main" val="43084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0498" y="0"/>
            <a:ext cx="5813502" cy="6336717"/>
          </a:xfrm>
        </p:spPr>
      </p:pic>
    </p:spTree>
    <p:extLst>
      <p:ext uri="{BB962C8B-B14F-4D97-AF65-F5344CB8AC3E}">
        <p14:creationId xmlns:p14="http://schemas.microsoft.com/office/powerpoint/2010/main" val="39786374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2376" y="1"/>
            <a:ext cx="5601633" cy="6344978"/>
          </a:xfrm>
        </p:spPr>
      </p:pic>
    </p:spTree>
    <p:extLst>
      <p:ext uri="{BB962C8B-B14F-4D97-AF65-F5344CB8AC3E}">
        <p14:creationId xmlns:p14="http://schemas.microsoft.com/office/powerpoint/2010/main" val="116824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863" y="0"/>
            <a:ext cx="11285055" cy="6333266"/>
          </a:xfrm>
        </p:spPr>
      </p:pic>
    </p:spTree>
    <p:extLst>
      <p:ext uri="{BB962C8B-B14F-4D97-AF65-F5344CB8AC3E}">
        <p14:creationId xmlns:p14="http://schemas.microsoft.com/office/powerpoint/2010/main" val="1035616148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41</TotalTime>
  <Words>22</Words>
  <Application>Microsoft Office PowerPoint</Application>
  <PresentationFormat>Широкоэкранный</PresentationFormat>
  <Paragraphs>4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7" baseType="lpstr">
      <vt:lpstr>Calibri</vt:lpstr>
      <vt:lpstr>Calibri Light</vt:lpstr>
      <vt:lpstr>Ретро</vt:lpstr>
      <vt:lpstr>Фигурная нарезка овощей и фруктов.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Бутерброды.</dc:title>
  <dc:creator>Acer</dc:creator>
  <cp:lastModifiedBy>Acer</cp:lastModifiedBy>
  <cp:revision>6</cp:revision>
  <dcterms:created xsi:type="dcterms:W3CDTF">2014-12-09T12:11:21Z</dcterms:created>
  <dcterms:modified xsi:type="dcterms:W3CDTF">2014-12-09T14:54:06Z</dcterms:modified>
</cp:coreProperties>
</file>