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63000" t="5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28000" t="-3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24744"/>
            <a:ext cx="4067944" cy="147002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Заголовок слайда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157192"/>
            <a:ext cx="4860032" cy="170080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Подзаголовок слайда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Заголовок слайда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2013-06-05T05:52:39Z</dcterms:created>
  <dcterms:modified xsi:type="dcterms:W3CDTF">2013-06-05T06:38:59Z</dcterms:modified>
</cp:coreProperties>
</file>