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681022"/>
          </a:xfrm>
        </p:spPr>
        <p:txBody>
          <a:bodyPr/>
          <a:lstStyle/>
          <a:p>
            <a:r>
              <a:rPr lang="ru-RU" dirty="0" smtClean="0"/>
              <a:t>Царская птица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5000636"/>
            <a:ext cx="5114778" cy="14287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Ефремова </a:t>
            </a:r>
          </a:p>
          <a:p>
            <a:r>
              <a:rPr lang="ru-RU" dirty="0" smtClean="0"/>
              <a:t>Татьяна Александровна </a:t>
            </a:r>
          </a:p>
          <a:p>
            <a:r>
              <a:rPr lang="ru-RU" dirty="0" smtClean="0"/>
              <a:t>МБОУ «Северная СОШ»</a:t>
            </a:r>
          </a:p>
          <a:p>
            <a:r>
              <a:rPr lang="ru-RU" dirty="0" smtClean="0"/>
              <a:t>2013г</a:t>
            </a:r>
            <a:endParaRPr lang="ru-RU" dirty="0"/>
          </a:p>
        </p:txBody>
      </p:sp>
      <p:pic>
        <p:nvPicPr>
          <p:cNvPr id="4" name="Рисунок 3" descr="Картина панно рисунок Мастер-класс День рождения Квиллинг Царская птица + mini МК Бумага Пастель Бумажные полосы фото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428736"/>
            <a:ext cx="26193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>
            <a:normAutofit/>
          </a:bodyPr>
          <a:lstStyle/>
          <a:p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Для павлина всё готово!</a:t>
            </a:r>
            <a:br>
              <a:rPr lang="ru-RU" sz="1400" b="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10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546"/>
            <a:ext cx="650085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1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290"/>
            <a:ext cx="6357982" cy="610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Хвост начинаем приклеивать снизу.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1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071546"/>
            <a:ext cx="4152922" cy="524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дополняем цветы</a:t>
            </a:r>
            <a:endParaRPr lang="ru-RU" sz="16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1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00108"/>
            <a:ext cx="557216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>
            <a:normAutofit/>
          </a:bodyPr>
          <a:lstStyle/>
          <a:p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Вот и всё работа готова!</a:t>
            </a:r>
            <a:br>
              <a:rPr lang="ru-RU" sz="1400" b="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1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928670"/>
            <a:ext cx="6000791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По материалам сайта: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Страна Мастеров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290"/>
            <a:ext cx="5214974" cy="610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823076"/>
          </a:xfrm>
        </p:spPr>
        <p:txBody>
          <a:bodyPr>
            <a:normAutofit fontScale="90000"/>
          </a:bodyPr>
          <a:lstStyle/>
          <a:p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Заготовила </a:t>
            </a:r>
            <a:r>
              <a:rPr lang="ru-RU" sz="1600" b="0" dirty="0" err="1" smtClean="0">
                <a:latin typeface="Times New Roman" pitchFamily="18" charset="0"/>
                <a:cs typeface="Times New Roman" pitchFamily="18" charset="0"/>
              </a:rPr>
              <a:t>полосочки</a:t>
            </a: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 для средних по размеру пёрышек: сине-фиолетовые (30 см и 10 см), жёлто-зелёные ( по 30 см каждая), тёмно-жёлтые (30 см) и бахрому( 10 см длина, 7-8 мм ширина).Для больших пёрышек добавила полоску светло-фиолетового цвета(30 см) и бахрома шириной 1см.Для маленьких- уменьшила: жёлто-зелёную, взяла по 15 см каждую и синюю тоже 15 см, бахрома- 5 мм шириной.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714488"/>
            <a:ext cx="4286280" cy="481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/>
          </a:bodyPr>
          <a:lstStyle/>
          <a:p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Накрутила 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0" dirty="0" err="1" smtClean="0">
                <a:latin typeface="Times New Roman" pitchFamily="18" charset="0"/>
                <a:cs typeface="Times New Roman" pitchFamily="18" charset="0"/>
              </a:rPr>
              <a:t>детальки</a:t>
            </a: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71546"/>
            <a:ext cx="607223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/>
          </a:bodyPr>
          <a:lstStyle/>
          <a:p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Склеила.</a:t>
            </a:r>
            <a:br>
              <a:rPr lang="ru-RU" sz="1400" b="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6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0"/>
            <a:ext cx="642942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</p:spPr>
        <p:txBody>
          <a:bodyPr>
            <a:normAutofit/>
          </a:bodyPr>
          <a:lstStyle/>
          <a:p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Обмотала жёлто-зелёной полоской.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614366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А приклеить бахрому- прямо целая </a:t>
            </a: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наука. Разглядывайте</a:t>
            </a: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, что не понятно спрашивайте.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8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678661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1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635798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>
            <a:normAutofit fontScale="90000"/>
          </a:bodyPr>
          <a:lstStyle/>
          <a:p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Примерка хвоста.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ина панно рисунок Мастер-класс День рождения Квиллинг Царская птица + mini МК Бумага Пастель Бумажные полосы фото 9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00108"/>
            <a:ext cx="5286412" cy="531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</TotalTime>
  <Words>131</Words>
  <PresentationFormat>Экран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Царская птица</vt:lpstr>
      <vt:lpstr>Слайд 2</vt:lpstr>
      <vt:lpstr>Заготовила полосочки для средних по размеру пёрышек: сине-фиолетовые (30 см и 10 см), жёлто-зелёные ( по 30 см каждая), тёмно-жёлтые (30 см) и бахрому( 10 см длина, 7-8 мм ширина).Для больших пёрышек добавила полоску светло-фиолетового цвета(30 см) и бахрома шириной 1см.Для маленьких- уменьшила: жёлто-зелёную, взяла по 15 см каждую и синюю тоже 15 см, бахрома- 5 мм шириной. </vt:lpstr>
      <vt:lpstr>Накрутила  детальки</vt:lpstr>
      <vt:lpstr>Склеила. </vt:lpstr>
      <vt:lpstr>Обмотала жёлто-зелёной полоской. </vt:lpstr>
      <vt:lpstr>А приклеить бахрому- прямо целая наука. Разглядывайте, что не понятно спрашивайте. </vt:lpstr>
      <vt:lpstr>Слайд 8</vt:lpstr>
      <vt:lpstr>Примерка хвоста. </vt:lpstr>
      <vt:lpstr>Для павлина всё готово! </vt:lpstr>
      <vt:lpstr>Слайд 11</vt:lpstr>
      <vt:lpstr>Хвост начинаем приклеивать снизу. </vt:lpstr>
      <vt:lpstr> дополняем цветы</vt:lpstr>
      <vt:lpstr>Вот и всё работа готова! </vt:lpstr>
      <vt:lpstr>По материалам сайта: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Царская птица</dc:title>
  <cp:lastModifiedBy>Татьяна</cp:lastModifiedBy>
  <cp:revision>2</cp:revision>
  <dcterms:modified xsi:type="dcterms:W3CDTF">2013-10-24T00:34:15Z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435303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