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fotki.yandex.ru/users/marina57v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itchFamily="34" charset="-128"/>
                <a:ea typeface="Adobe Gothic Std B" pitchFamily="34" charset="-128"/>
              </a:rPr>
              <a:t>БЕЛКИ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Высокомолекулярные </a:t>
            </a:r>
            <a:r>
              <a:rPr lang="ru-RU" dirty="0" smtClean="0">
                <a:solidFill>
                  <a:schemeClr val="bg1"/>
                </a:solidFill>
              </a:rPr>
              <a:t>органические вещества, состоящие из </a:t>
            </a:r>
            <a:r>
              <a:rPr lang="ru-RU" dirty="0" err="1" smtClean="0">
                <a:solidFill>
                  <a:schemeClr val="bg1"/>
                </a:solidFill>
              </a:rPr>
              <a:t>альфа-аминокислот</a:t>
            </a:r>
            <a:r>
              <a:rPr lang="ru-RU" dirty="0" smtClean="0">
                <a:solidFill>
                  <a:schemeClr val="bg1"/>
                </a:solidFill>
              </a:rPr>
              <a:t>, соединённых в цепочку пептидной </a:t>
            </a:r>
            <a:r>
              <a:rPr lang="ru-RU" dirty="0" smtClean="0">
                <a:solidFill>
                  <a:schemeClr val="bg1"/>
                </a:solidFill>
              </a:rPr>
              <a:t>связью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G:\БЕЛКИ\бонус\вторичная структура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810" y="285728"/>
            <a:ext cx="8494190" cy="46689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Альфа-аминокислоты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G:\БЕЛКИ\бонус\альфа аминокислоты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89171" y="1600200"/>
            <a:ext cx="5600607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Первичная структура</a:t>
            </a:r>
            <a:endParaRPr lang="ru-RU" dirty="0"/>
          </a:p>
        </p:txBody>
      </p:sp>
      <p:pic>
        <p:nvPicPr>
          <p:cNvPr id="6146" name="Picture 2" descr="G:\БЕЛКИ\бонус\первичная структур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1607274"/>
            <a:ext cx="8153400" cy="4481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БЕЛКИ\бонус\вторичная структура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7222858" cy="64355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Альфа-спираль</a:t>
            </a:r>
            <a:endParaRPr lang="ru-RU" dirty="0"/>
          </a:p>
        </p:txBody>
      </p:sp>
      <p:pic>
        <p:nvPicPr>
          <p:cNvPr id="3074" name="Picture 2" descr="G:\БЕЛКИ\бонус\вторичная структура-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7439272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Вторичная структура</a:t>
            </a:r>
            <a:endParaRPr lang="ru-RU" dirty="0"/>
          </a:p>
        </p:txBody>
      </p:sp>
      <p:pic>
        <p:nvPicPr>
          <p:cNvPr id="4098" name="Picture 2" descr="G:\БЕЛКИ\бонус\вторичная структура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1"/>
            <a:ext cx="5000660" cy="5021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hlinkClick r:id="rId2"/>
              </a:rPr>
              <a:t>Изображения белков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</TotalTime>
  <Words>22</Words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БЕЛКИ</vt:lpstr>
      <vt:lpstr>Альфа-аминокислоты</vt:lpstr>
      <vt:lpstr>Первичная структура</vt:lpstr>
      <vt:lpstr>Слайд 4</vt:lpstr>
      <vt:lpstr>Альфа-спираль</vt:lpstr>
      <vt:lpstr>Вторичная структура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БЕЛКИ</dc:title>
  <cp:lastModifiedBy>Admin</cp:lastModifiedBy>
  <cp:revision>3</cp:revision>
  <dcterms:modified xsi:type="dcterms:W3CDTF">2015-01-30T08:29:33Z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1319626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