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1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E68DD42-97E2-48C7-82B2-A555A1E0398B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39D2B5D-884B-4C6C-A9E6-2290CB3B4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68DD42-97E2-48C7-82B2-A555A1E0398B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9D2B5D-884B-4C6C-A9E6-2290CB3B4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9E68DD42-97E2-48C7-82B2-A555A1E0398B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39D2B5D-884B-4C6C-A9E6-2290CB3B4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68DD42-97E2-48C7-82B2-A555A1E0398B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9D2B5D-884B-4C6C-A9E6-2290CB3B4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E68DD42-97E2-48C7-82B2-A555A1E0398B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39D2B5D-884B-4C6C-A9E6-2290CB3B4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68DD42-97E2-48C7-82B2-A555A1E0398B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9D2B5D-884B-4C6C-A9E6-2290CB3B4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68DD42-97E2-48C7-82B2-A555A1E0398B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9D2B5D-884B-4C6C-A9E6-2290CB3B4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68DD42-97E2-48C7-82B2-A555A1E0398B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9D2B5D-884B-4C6C-A9E6-2290CB3B4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E68DD42-97E2-48C7-82B2-A555A1E0398B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9D2B5D-884B-4C6C-A9E6-2290CB3B4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68DD42-97E2-48C7-82B2-A555A1E0398B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9D2B5D-884B-4C6C-A9E6-2290CB3B4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68DD42-97E2-48C7-82B2-A555A1E0398B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9D2B5D-884B-4C6C-A9E6-2290CB3B48F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E68DD42-97E2-48C7-82B2-A555A1E0398B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39D2B5D-884B-4C6C-A9E6-2290CB3B4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ХИМИЧЕСКИЕ </a:t>
            </a:r>
            <a:br>
              <a:rPr lang="ru-RU" sz="6000" b="1" dirty="0" smtClean="0">
                <a:solidFill>
                  <a:srgbClr val="002060"/>
                </a:solidFill>
              </a:rPr>
            </a:br>
            <a:r>
              <a:rPr lang="ru-RU" sz="6000" b="1" dirty="0" smtClean="0">
                <a:solidFill>
                  <a:srgbClr val="002060"/>
                </a:solidFill>
              </a:rPr>
              <a:t>СВОЙСТВА </a:t>
            </a:r>
            <a:br>
              <a:rPr lang="ru-RU" sz="6000" b="1" dirty="0" smtClean="0">
                <a:solidFill>
                  <a:srgbClr val="002060"/>
                </a:solidFill>
              </a:rPr>
            </a:br>
            <a:r>
              <a:rPr lang="ru-RU" sz="6000" b="1" dirty="0" smtClean="0">
                <a:solidFill>
                  <a:srgbClr val="002060"/>
                </a:solidFill>
              </a:rPr>
              <a:t>АЛКАНОВ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Презентацию составила учитель МОУ «Ягринская гимназия» г.Северодвинска </a:t>
            </a:r>
          </a:p>
          <a:p>
            <a:r>
              <a:rPr lang="ru-RU" dirty="0" smtClean="0"/>
              <a:t>Шапошникова Т.С.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857232"/>
            <a:ext cx="7929618" cy="5857916"/>
          </a:xfrm>
        </p:spPr>
        <p:txBody>
          <a:bodyPr>
            <a:noAutofit/>
          </a:bodyPr>
          <a:lstStyle/>
          <a:p>
            <a:pPr algn="l"/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  <a:t>1. </a:t>
            </a:r>
            <a:r>
              <a:rPr lang="ru-RU" sz="4800" dirty="0" err="1" smtClean="0">
                <a:solidFill>
                  <a:schemeClr val="accent1">
                    <a:lumMod val="75000"/>
                  </a:schemeClr>
                </a:solidFill>
              </a:rPr>
              <a:t>Свободнорадикаль-ное</a:t>
            </a:r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  <a:t> замещение</a:t>
            </a:r>
            <a:b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  <a:t>2. Дегидрирование</a:t>
            </a:r>
            <a:b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  <a:t>3. Реакции горения</a:t>
            </a:r>
            <a:b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  <a:t>а) при избытке кислорода</a:t>
            </a:r>
            <a:b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  <a:t>б) при недостатке кислорода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400" dirty="0" smtClean="0">
                <a:solidFill>
                  <a:srgbClr val="C00000"/>
                </a:solidFill>
              </a:rPr>
              <a:t/>
            </a:r>
            <a:br>
              <a:rPr lang="ru-RU" sz="4400" dirty="0" smtClean="0">
                <a:solidFill>
                  <a:srgbClr val="C00000"/>
                </a:solidFill>
              </a:rPr>
            </a:b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5786" y="0"/>
            <a:ext cx="6929486" cy="1357298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002060"/>
                </a:solidFill>
              </a:rPr>
              <a:t>Типы реакций</a:t>
            </a:r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57166"/>
            <a:ext cx="7242048" cy="6357982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  <a:t>4. Каталитическое окисление</a:t>
            </a:r>
            <a:b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  <a:t>5. Изомеризация</a:t>
            </a:r>
            <a:b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  <a:t>6. Ароматизация</a:t>
            </a:r>
            <a:b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  <a:t>7. термическое расщепление углеводородов</a:t>
            </a:r>
            <a:b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  <a:t>а) крекинг</a:t>
            </a:r>
            <a:b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  <a:t>б) пиролиз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2821837"/>
            <a:ext cx="4536238" cy="1362075"/>
          </a:xfrm>
        </p:spPr>
        <p:txBody>
          <a:bodyPr/>
          <a:lstStyle/>
          <a:p>
            <a:pPr algn="l"/>
            <a:r>
              <a:rPr lang="ru-RU" b="0" dirty="0" smtClean="0">
                <a:solidFill>
                  <a:srgbClr val="002060"/>
                </a:solidFill>
              </a:rPr>
              <a:t>Стр. 79</a:t>
            </a:r>
            <a:br>
              <a:rPr lang="ru-RU" b="0" dirty="0" smtClean="0">
                <a:solidFill>
                  <a:srgbClr val="002060"/>
                </a:solidFill>
              </a:rPr>
            </a:br>
            <a:r>
              <a:rPr lang="ru-RU" b="0" dirty="0" smtClean="0">
                <a:solidFill>
                  <a:srgbClr val="002060"/>
                </a:solidFill>
              </a:rPr>
              <a:t>схема 2</a:t>
            </a:r>
            <a:endParaRPr lang="ru-RU" b="0" dirty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066800" y="571480"/>
            <a:ext cx="6255488" cy="2077027"/>
          </a:xfrm>
        </p:spPr>
        <p:txBody>
          <a:bodyPr>
            <a:normAutofit/>
          </a:bodyPr>
          <a:lstStyle/>
          <a:p>
            <a:pPr algn="l"/>
            <a:r>
              <a:rPr lang="ru-RU" sz="6000" b="1" dirty="0" smtClean="0">
                <a:solidFill>
                  <a:srgbClr val="002060"/>
                </a:solidFill>
              </a:rPr>
              <a:t>ПРИМЕНЕНИЕ АЛКАНОВ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357298"/>
            <a:ext cx="7858180" cy="5072097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1. Дайте определение </a:t>
            </a:r>
            <a:r>
              <a:rPr lang="ru-RU" sz="3600" dirty="0" err="1" smtClean="0">
                <a:solidFill>
                  <a:schemeClr val="accent1">
                    <a:lumMod val="75000"/>
                  </a:schemeClr>
                </a:solidFill>
              </a:rPr>
              <a:t>алканов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2. Типы реакций характерных для </a:t>
            </a:r>
            <a:r>
              <a:rPr lang="ru-RU" sz="3600" dirty="0" err="1" smtClean="0">
                <a:solidFill>
                  <a:schemeClr val="accent1">
                    <a:lumMod val="75000"/>
                  </a:schemeClr>
                </a:solidFill>
              </a:rPr>
              <a:t>алканов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?</a:t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3. какие реакции замещения для </a:t>
            </a:r>
            <a:r>
              <a:rPr lang="ru-RU" sz="3600" dirty="0" err="1" smtClean="0">
                <a:solidFill>
                  <a:schemeClr val="accent1">
                    <a:lumMod val="75000"/>
                  </a:schemeClr>
                </a:solidFill>
              </a:rPr>
              <a:t>алканов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 вы знаете?</a:t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4. в чем заключается дегидрирование?</a:t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5. к чему приводит изомеризация?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844" y="142853"/>
            <a:ext cx="7179444" cy="1071569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sz="6000" b="1" dirty="0" smtClean="0">
                <a:solidFill>
                  <a:srgbClr val="002060"/>
                </a:solidFill>
              </a:rPr>
              <a:t>Ответьте на вопросы</a:t>
            </a:r>
            <a:r>
              <a:rPr lang="ru-RU" b="1" dirty="0" smtClean="0">
                <a:solidFill>
                  <a:srgbClr val="002060"/>
                </a:solidFill>
              </a:rPr>
              <a:t>: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5680728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6. Для чего необходима ароматизация?</a:t>
            </a:r>
            <a:b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7. Дайте определение </a:t>
            </a:r>
            <a:r>
              <a:rPr lang="ru-RU" sz="4000" dirty="0" err="1" smtClean="0">
                <a:solidFill>
                  <a:schemeClr val="accent1">
                    <a:lumMod val="75000"/>
                  </a:schemeClr>
                </a:solidFill>
              </a:rPr>
              <a:t>крегинга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b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8. дайте определение пиролиза.</a:t>
            </a:r>
            <a:b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9. чем процесс горения отличается от окисления?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47</TotalTime>
  <Words>44</Words>
  <Application>Microsoft Office PowerPoint</Application>
  <PresentationFormat>Экран (4:3)</PresentationFormat>
  <Paragraphs>11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Изящная</vt:lpstr>
      <vt:lpstr>ХИМИЧЕСКИЕ  СВОЙСТВА  АЛКАНОВ</vt:lpstr>
      <vt:lpstr>1. Свободнорадикаль-ное замещение 2. Дегидрирование 3. Реакции горения а) при избытке кислорода б) при недостатке кислорода  </vt:lpstr>
      <vt:lpstr>4. Каталитическое окисление 5. Изомеризация 6. Ароматизация 7. термическое расщепление углеводородов а) крекинг б) пиролиз </vt:lpstr>
      <vt:lpstr>Стр. 79 схема 2</vt:lpstr>
      <vt:lpstr>1. Дайте определение алканов 2. Типы реакций характерных для алканов? 3. какие реакции замещения для алканов вы знаете? 4. в чем заключается дегидрирование? 5. к чему приводит изомеризация?</vt:lpstr>
      <vt:lpstr>6. Для чего необходима ароматизация? 7. Дайте определение крегинга. 8. дайте определение пиролиза. 9. чем процесс горения отличается от окисления?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ХИМИЧЕСКИЕ  СВОЙСТВА  АЛКАНОВ</dc:title>
  <dc:creator>1</dc:creator>
  <cp:lastModifiedBy>1</cp:lastModifiedBy>
  <cp:revision>7</cp:revision>
  <dcterms:created xsi:type="dcterms:W3CDTF">2008-11-25T16:36:51Z</dcterms:created>
  <dcterms:modified xsi:type="dcterms:W3CDTF">2011-09-13T17:26:07Z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78882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