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D6F6-F183-44E8-B9B7-8A54A847A5AA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54C6F63-9143-441E-BC42-52D0C9EA3C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D6F6-F183-44E8-B9B7-8A54A847A5AA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6F63-9143-441E-BC42-52D0C9EA3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D6F6-F183-44E8-B9B7-8A54A847A5AA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6F63-9143-441E-BC42-52D0C9EA3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D6F6-F183-44E8-B9B7-8A54A847A5AA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6F63-9143-441E-BC42-52D0C9EA3C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D6F6-F183-44E8-B9B7-8A54A847A5AA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54C6F63-9143-441E-BC42-52D0C9EA3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D6F6-F183-44E8-B9B7-8A54A847A5AA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6F63-9143-441E-BC42-52D0C9EA3C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D6F6-F183-44E8-B9B7-8A54A847A5AA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6F63-9143-441E-BC42-52D0C9EA3C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D6F6-F183-44E8-B9B7-8A54A847A5AA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6F63-9143-441E-BC42-52D0C9EA3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D6F6-F183-44E8-B9B7-8A54A847A5AA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6F63-9143-441E-BC42-52D0C9EA3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D6F6-F183-44E8-B9B7-8A54A847A5AA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C6F63-9143-441E-BC42-52D0C9EA3C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ED6F6-F183-44E8-B9B7-8A54A847A5AA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54C6F63-9143-441E-BC42-52D0C9EA3C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6ED6F6-F183-44E8-B9B7-8A54A847A5AA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54C6F63-9143-441E-BC42-52D0C9EA3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2.bp.blogspot.com/-gedlhwDbscs/ULslGyRIPTI/AAAAAAAABE4/5J3O2urNcZA/s1600/%D0%A0%D0%B8%D1%81%D1%83%D0%BD%D0%BE%D0%BA1.jpg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3.bp.blogspot.com/-obryZca87bQ/ULsqINecpPI/AAAAAAAABFM/MNhL7XYxGGA/s1600/%D0%BF%D1%80%D0%B8%D1%81.jpg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3.bp.blogspot.com/-oxlJ7si13RE/ULsqiIh4t3I/AAAAAAAABFU/RmZH7SmMqeg/s1600/%D1%80%D0%B0%D0%B7.jpg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4.bp.blogspot.com/-tnmF3YRR_bA/ULsqrzti_aI/AAAAAAAABFc/Zobd_V6aMKo/s1600/%D0%B7%D0%B0%D0%BC.jpg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2.bp.blogspot.com/-8CnD9qZgpWk/ULsqwhfmO3I/AAAAAAAABFk/48N3t7kcceA/s1600/%D0%B8%D0%B7%D0%BE.jpg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4.bp.blogspot.com/-UNIwLLklvDY/ULswgJHYV6I/AAAAAAAABF4/PhYDKeIvWOU/s1600/%D0%B3%D0%BE%D0%BC%D0%BE%D0%BB.jpg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2.bp.blogspot.com/-I0oNrjQ3PTM/ULswk1navdI/AAAAAAAABGA/meBDVFYaNNc/s1600/%D0%B3%D0%B5%D1%82%D0%B5%D1%80%D0%BE.jpg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i="1" dirty="0" smtClean="0"/>
              <a:t>Типы химических реакций в органической химии</a:t>
            </a:r>
            <a:endParaRPr lang="ru-RU" sz="54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08616" y="6581001"/>
            <a:ext cx="16353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2"/>
              </a:rPr>
              <a:t>http://prezentacija.biz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76597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2.bp.blogspot.com/-gedlhwDbscs/ULslGyRIPTI/AAAAAAAABE4/5J3O2urNcZA/s400/%D0%A0%D0%B8%D1%81%D1%83%D0%BD%D0%BE%D0%BA1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136904" cy="58326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36121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-99392"/>
            <a:ext cx="8229600" cy="1470025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 типу химического превращения</a:t>
            </a:r>
            <a:endParaRPr lang="ru-RU" b="1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Рисунок 4" descr="http://3.bp.blogspot.com/-obryZca87bQ/ULsqINecpPI/AAAAAAAABFM/MNhL7XYxGGA/s400/%25D0%25BF%25D1%2580%25D0%25B8%25D1%2581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8136904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6336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-99392"/>
            <a:ext cx="8229600" cy="1470025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 типу химического превращения</a:t>
            </a:r>
            <a:endParaRPr lang="ru-RU" b="1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Рисунок 3" descr="http://3.bp.blogspot.com/-oxlJ7si13RE/ULsqiIh4t3I/AAAAAAAABFU/RmZH7SmMqeg/s400/%D1%80%D0%B0%D0%B7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7920880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13389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-99392"/>
            <a:ext cx="8229600" cy="1470025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 типу химического превращения</a:t>
            </a:r>
            <a:endParaRPr lang="ru-RU" b="1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Рисунок 4" descr="http://4.bp.blogspot.com/-tnmF3YRR_bA/ULsqrzti_aI/AAAAAAAABFc/Zobd_V6aMKo/s400/%D0%B7%D0%B0%D0%BC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7488832" cy="5472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3062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-99392"/>
            <a:ext cx="8229600" cy="1470025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 типу химического превращения</a:t>
            </a:r>
            <a:endParaRPr lang="ru-RU" b="1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Рисунок 3" descr="http://2.bp.blogspot.com/-8CnD9qZgpWk/ULsqwhfmO3I/AAAAAAAABFk/48N3t7kcceA/s400/%D0%B8%D0%B7%D0%BE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96752"/>
            <a:ext cx="7626424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392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-99392"/>
            <a:ext cx="8229600" cy="1470025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bg1">
                    <a:lumMod val="65000"/>
                  </a:schemeClr>
                </a:solidFill>
              </a:rPr>
              <a:t>По способу разрыва связи</a:t>
            </a:r>
            <a:endParaRPr lang="ru-RU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Рисунок 4" descr="http://4.bp.blogspot.com/-UNIwLLklvDY/ULswgJHYV6I/AAAAAAAABF4/PhYDKeIvWOU/s400/%D0%B3%D0%BE%D0%BC%D0%BE%D0%BB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7920880" cy="55446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0453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-99392"/>
            <a:ext cx="8229600" cy="1470025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bg1">
                    <a:lumMod val="65000"/>
                  </a:schemeClr>
                </a:solidFill>
              </a:rPr>
              <a:t>По способу разрыва связи</a:t>
            </a:r>
            <a:endParaRPr lang="ru-RU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Рисунок 3" descr="http://2.bp.blogspot.com/-I0oNrjQ3PTM/ULswk1navdI/AAAAAAAABGA/meBDVFYaNNc/s400/%D0%B3%D0%B5%D1%82%D0%B5%D1%80%D0%BE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24744"/>
            <a:ext cx="7698432" cy="54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92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ffedc5036b09780b46652c0abae5ef81f819f96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22</TotalTime>
  <Words>33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Справедливость</vt:lpstr>
      <vt:lpstr>Типы химических реакций в органической химии</vt:lpstr>
      <vt:lpstr>Слайд 2</vt:lpstr>
      <vt:lpstr>По типу химического превращения</vt:lpstr>
      <vt:lpstr>По типу химического превращения</vt:lpstr>
      <vt:lpstr>По типу химического превращения</vt:lpstr>
      <vt:lpstr>По типу химического превращения</vt:lpstr>
      <vt:lpstr>По способу разрыва связи</vt:lpstr>
      <vt:lpstr>По способу разрыва связи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Типы химических реакций в органической химии</dc:title>
  <dc:creator>Admin</dc:creator>
  <cp:lastModifiedBy>nebom zav</cp:lastModifiedBy>
  <cp:revision>3</cp:revision>
  <dcterms:created xsi:type="dcterms:W3CDTF">2013-09-12T19:14:22Z</dcterms:created>
  <dcterms:modified xsi:type="dcterms:W3CDTF">2015-02-06T16:09:22Z</dcterms:modified>
</cp:coreProperties>
</file>