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AFF8F-B899-452A-AF23-86A66A39FE18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3AEFCD3-B7E4-4CB9-991C-8E6B5D2C6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CC86B-AA0B-4D15-A238-B1E05B3A92E3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930B9-CF5E-41ED-952D-69B52E3BB8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43780-7016-4463-957A-50CF59543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8F12E-22AE-4410-884B-C4D95695DAF2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16AAD-44DE-4B7E-A366-2BE2E23C42A6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35748-025C-4012-8E6E-B55198C19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3D1D2-222A-4D88-9B4D-61EC41F3A66B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26852BD-C725-4B55-9097-F74A8C980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50579-1B10-4569-AAEB-00FAEAA90C42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F1C98-F8B9-4296-B6BD-8A330241D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5FE74-B75D-4F33-9C9F-DC1B75FB6AA5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9C3C1C7-A82F-4B2D-9A53-833977DC0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EA00-69C2-4056-93C9-76C18F566AA6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9A13C-C547-44BB-B3AF-A4FC3D661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F9118-BF9E-4710-AB53-3EA38BF87733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7C1EFC9-3863-432F-8431-9F73E66C1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8203C47-FF3A-49CC-B5EF-8EDD91D4E1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0A228-2528-4F33-A981-6D29C1F2158A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1BCA8-24DE-4795-B3D8-192A0B5A8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37350-3EA8-42CD-9525-106AB7F49F0B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3A1C4-B314-4457-A267-1CC219C568C1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AFBF2D-2E7C-4454-9640-EF2EE7CC6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prezentacii-po-ximii/prezentacii-po-organicheskoj-ximii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Реакции в органической химии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5" name="Picture 2" descr="C:\Users\Манева ТА\Pictures\химия\vector-icon-category-of-chemical-material_42140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3213100"/>
            <a:ext cx="68421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6334780"/>
            <a:ext cx="6272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u="sng" dirty="0">
                <a:hlinkClick r:id="rId3"/>
              </a:rPr>
              <a:t>Презентации по органической </a:t>
            </a:r>
            <a:r>
              <a:rPr lang="ru-RU" sz="1400" u="sng" dirty="0" smtClean="0">
                <a:hlinkClick r:id="rId3"/>
              </a:rPr>
              <a:t>химии</a:t>
            </a:r>
            <a:endParaRPr lang="ru-RU" sz="1400" u="sng" dirty="0" smtClean="0"/>
          </a:p>
          <a:p>
            <a:pPr algn="ctr"/>
            <a:r>
              <a:rPr lang="en-US" sz="1400" dirty="0" smtClean="0"/>
              <a:t>http://prezentacija.biz/prezentacii-po-ximii/prezentacii-po-organicheskoj-ximii/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8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Виды органических реакций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2531" name="Picture 4" descr="C:\Users\Манева ТА\Pictures\ОРГАНИКА\Рисунок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8" y="1052513"/>
            <a:ext cx="889952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3787" cy="863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Важнейшие реакции в органической химии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339" name="Picture 4" descr="C:\Users\Манева ТА\Pictures\ОРГАНИКА\Рисунок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1288" y="981075"/>
            <a:ext cx="8861425" cy="5664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8969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Типы химических реакций по числу и составу реагирующих веществ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363" name="Содержимое 9" descr="Рисунок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413" y="1268413"/>
            <a:ext cx="8893175" cy="3522662"/>
          </a:xfrm>
        </p:spPr>
      </p:pic>
      <p:pic>
        <p:nvPicPr>
          <p:cNvPr id="15364" name="Picture 5" descr="C:\Users\Манева ТА\Pictures\ОРГАНИКА\Рисунок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3" y="4724400"/>
            <a:ext cx="889317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534400" cy="863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Типы химических реакций по числу и составу реагирующих веществ</a:t>
            </a:r>
            <a:endParaRPr lang="ru-RU" dirty="0"/>
          </a:p>
        </p:txBody>
      </p:sp>
      <p:grpSp>
        <p:nvGrpSpPr>
          <p:cNvPr id="16387" name="Группа 7"/>
          <p:cNvGrpSpPr>
            <a:grpSpLocks/>
          </p:cNvGrpSpPr>
          <p:nvPr/>
        </p:nvGrpSpPr>
        <p:grpSpPr bwMode="auto">
          <a:xfrm>
            <a:off x="171450" y="1484313"/>
            <a:ext cx="8802688" cy="4694237"/>
            <a:chOff x="340520" y="-691678"/>
            <a:chExt cx="8802687" cy="4693691"/>
          </a:xfrm>
        </p:grpSpPr>
        <p:pic>
          <p:nvPicPr>
            <p:cNvPr id="16388" name="Picture 5" descr="C:\Users\Манева ТА\Pictures\ОРГАНИКА\Рисунок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0520" y="-691678"/>
              <a:ext cx="8802687" cy="2505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9" name="Picture 6" descr="C:\Users\Манева ТА\Pictures\ОРГАНИКА\Рисунок4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032" y="2044626"/>
              <a:ext cx="8729663" cy="1957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8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Виды органических реакций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1" name="Picture 7" descr="C:\Users\Манева ТА\Pictures\ОРГАНИКА\Рисунок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" y="1052513"/>
            <a:ext cx="86741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8" descr="C:\Users\Манева ТА\Pictures\ОРГАНИКА\Рисунок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" y="3933825"/>
            <a:ext cx="8763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8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Виды органических реакций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435" name="Picture 5" descr="C:\Users\Манева ТА\Pictures\ОРГАНИКА\Рисунок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196975"/>
            <a:ext cx="8802688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C:\Users\Манева ТА\Pictures\ОРГАНИКА\Рисунок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" y="4076700"/>
            <a:ext cx="88026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8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Виды органических реакций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459" name="Picture 4" descr="C:\Users\Манева ТА\Pictures\ОРГАНИКА\Рисунок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125538"/>
            <a:ext cx="8802688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8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Виды органических реакций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3" name="Picture 4" descr="C:\Users\Манева ТА\Pictures\ОРГАНИКА\Рисунок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196975"/>
            <a:ext cx="8802688" cy="548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8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Виды органических реакций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7" name="Picture 4" descr="C:\Users\Манева ТА\Pictures\ОРГАНИКА\Рисунок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981075"/>
            <a:ext cx="8802688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161</TotalTime>
  <Words>53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Georgia</vt:lpstr>
      <vt:lpstr>Wingdings 2</vt:lpstr>
      <vt:lpstr>Wingdings</vt:lpstr>
      <vt:lpstr>Calibri</vt:lpstr>
      <vt:lpstr>Официальная</vt:lpstr>
      <vt:lpstr>Реакции в органической химии</vt:lpstr>
      <vt:lpstr>Важнейшие реакции в органической химии</vt:lpstr>
      <vt:lpstr>Типы химических реакций по числу и составу реагирующих веществ</vt:lpstr>
      <vt:lpstr>Типы химических реакций по числу и составу реагирующих веществ</vt:lpstr>
      <vt:lpstr>Виды органических реакций</vt:lpstr>
      <vt:lpstr>Виды органических реакций</vt:lpstr>
      <vt:lpstr>Виды органических реакций</vt:lpstr>
      <vt:lpstr>Виды органических реакций</vt:lpstr>
      <vt:lpstr>Виды органических реакций</vt:lpstr>
      <vt:lpstr>Виды органических реакций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Манева ТА</dc:creator>
  <cp:lastModifiedBy>nebom zav</cp:lastModifiedBy>
  <cp:revision>13</cp:revision>
  <dcterms:created xsi:type="dcterms:W3CDTF">2014-02-10T16:57:57Z</dcterms:created>
  <dcterms:modified xsi:type="dcterms:W3CDTF">2014-09-15T17:11:22Z</dcterms:modified>
</cp:coreProperties>
</file>