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azbukapitaniya.ru/foodsubst/protein/71-functions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Функции белков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47256"/>
            <a:ext cx="295232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http://prezentacija.biz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190946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sz="quarter" idx="1"/>
          </p:nvPr>
        </p:nvSpPr>
        <p:spPr>
          <a:xfrm>
            <a:off x="323528" y="476672"/>
            <a:ext cx="8496944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Каталитическая функция:</a:t>
            </a:r>
          </a:p>
          <a:p>
            <a:pPr marL="0" indent="0">
              <a:buNone/>
            </a:pPr>
            <a:endParaRPr lang="ru-RU" sz="1200" b="1" dirty="0" smtClean="0"/>
          </a:p>
          <a:p>
            <a:pPr marL="0" indent="0">
              <a:buNone/>
            </a:pPr>
            <a:r>
              <a:rPr lang="ru-RU" sz="2400" dirty="0" smtClean="0"/>
              <a:t>К настоящему времени учеными идентифицировано более 3000 ферментов, почти все они по своей природе являются белками. Основная функция ферментов – управлять скоростью химических реакций в биологических системах.</a:t>
            </a:r>
            <a:endParaRPr lang="ru-RU" sz="2400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800" b="1" dirty="0" smtClean="0"/>
              <a:t>Транспортная функция:</a:t>
            </a:r>
          </a:p>
          <a:p>
            <a:pPr marL="0" indent="0">
              <a:buNone/>
            </a:pPr>
            <a:endParaRPr lang="ru-RU" sz="1200" b="1" dirty="0"/>
          </a:p>
          <a:p>
            <a:pPr marL="0" indent="0">
              <a:buNone/>
            </a:pPr>
            <a:r>
              <a:rPr lang="ru-RU" sz="2400" dirty="0" smtClean="0"/>
              <a:t>Белок </a:t>
            </a:r>
            <a:r>
              <a:rPr lang="ru-RU" sz="2400" dirty="0"/>
              <a:t>крови гемоглобин осуществляет перенос кислорода к органам и тканям. Альбумины участвуют в </a:t>
            </a:r>
            <a:r>
              <a:rPr lang="ru-RU" sz="2400" dirty="0" smtClean="0"/>
              <a:t>переносе липидов</a:t>
            </a:r>
            <a:r>
              <a:rPr lang="ru-RU" sz="2400" dirty="0"/>
              <a:t>. Ряд других белков могут образовывать комплексы с железом, медью, жирами , витаминами и доставлять их к нужным органам.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90153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60648"/>
            <a:ext cx="8424936" cy="58326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b="1" dirty="0"/>
              <a:t>Защитная </a:t>
            </a:r>
            <a:r>
              <a:rPr lang="ru-RU" sz="3000" b="1" dirty="0" smtClean="0"/>
              <a:t>функция:</a:t>
            </a:r>
            <a:endParaRPr lang="ru-RU" sz="3000" b="1" dirty="0"/>
          </a:p>
          <a:p>
            <a:pPr marL="0" indent="0">
              <a:buNone/>
            </a:pPr>
            <a:endParaRPr lang="ru-RU" sz="1200" dirty="0"/>
          </a:p>
          <a:p>
            <a:pPr marL="0" indent="0">
              <a:buNone/>
            </a:pPr>
            <a:r>
              <a:rPr lang="ru-RU" dirty="0"/>
              <a:t>Защитная функция реализуется белками-антителами, которые вырабатываются иммунной системой организма при попадании в него чужеродных веществ, называемых антигенами (бактерий, вирусов и др.). Защитная функция также реализуется в способности белков крови, в частности фибриногена, образовывать сгусток (сворачиваться). Это защищает организм от потери крови при ранениях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3000" b="1" dirty="0"/>
              <a:t>Питательная </a:t>
            </a:r>
            <a:r>
              <a:rPr lang="ru-RU" sz="3000" b="1" dirty="0" smtClean="0"/>
              <a:t>функция:</a:t>
            </a:r>
            <a:endParaRPr lang="ru-RU" sz="3000" b="1" dirty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dirty="0"/>
              <a:t>Питательная функция реализуется белками, ответственными за питание плода. Белки грудного молока (казеин), также выполняет эту функцию.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926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208912" cy="63367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000" b="1" dirty="0"/>
              <a:t>Сократительная </a:t>
            </a:r>
            <a:r>
              <a:rPr lang="ru-RU" sz="3000" b="1" dirty="0" smtClean="0"/>
              <a:t>функция:</a:t>
            </a:r>
          </a:p>
          <a:p>
            <a:pPr marL="0" indent="0">
              <a:buNone/>
            </a:pPr>
            <a:endParaRPr lang="ru-RU" sz="1400" b="1" dirty="0"/>
          </a:p>
          <a:p>
            <a:pPr marL="0" indent="0">
              <a:buNone/>
            </a:pPr>
            <a:r>
              <a:rPr lang="ru-RU" sz="2800" dirty="0" smtClean="0"/>
              <a:t>Сокращение </a:t>
            </a:r>
            <a:r>
              <a:rPr lang="ru-RU" sz="2800" dirty="0"/>
              <a:t>мышц осуществляется с участием </a:t>
            </a:r>
            <a:r>
              <a:rPr lang="ru-RU" sz="2800" dirty="0" err="1"/>
              <a:t>миофибриляных</a:t>
            </a:r>
            <a:r>
              <a:rPr lang="ru-RU" sz="2800" dirty="0"/>
              <a:t> белков актина и </a:t>
            </a:r>
            <a:r>
              <a:rPr lang="ru-RU" sz="2800" dirty="0" smtClean="0"/>
              <a:t>миозина.</a:t>
            </a:r>
          </a:p>
          <a:p>
            <a:pPr marL="0" indent="0">
              <a:buNone/>
            </a:pPr>
            <a:endParaRPr lang="ru-RU" sz="1300" dirty="0" smtClean="0"/>
          </a:p>
          <a:p>
            <a:pPr marL="0" indent="0">
              <a:buNone/>
            </a:pPr>
            <a:r>
              <a:rPr lang="ru-RU" sz="3000" b="1" dirty="0" smtClean="0"/>
              <a:t>Структурная функция:</a:t>
            </a:r>
          </a:p>
          <a:p>
            <a:pPr marL="0" indent="0">
              <a:buNone/>
            </a:pPr>
            <a:endParaRPr lang="ru-RU" sz="1300" b="1" dirty="0" smtClean="0"/>
          </a:p>
          <a:p>
            <a:pPr marL="0" indent="0">
              <a:buNone/>
            </a:pPr>
            <a:r>
              <a:rPr lang="ru-RU" sz="2800" dirty="0" smtClean="0"/>
              <a:t>Белки </a:t>
            </a:r>
            <a:r>
              <a:rPr lang="ru-RU" sz="2800" dirty="0"/>
              <a:t>соединительной ткани, креатин, коллаген, эластин, ретикулин выполняют структурную функцию. Из них состоят покровы тела (кожи, волосы, ногти), сосуды. Белковые комплексы с липидами участвуют в образовании </a:t>
            </a:r>
            <a:r>
              <a:rPr lang="ru-RU" sz="2800" dirty="0" err="1"/>
              <a:t>биомембран</a:t>
            </a:r>
            <a:r>
              <a:rPr lang="ru-RU" sz="2800" dirty="0"/>
              <a:t> клеток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sz="1200" dirty="0"/>
          </a:p>
          <a:p>
            <a:pPr marL="0" indent="0">
              <a:buNone/>
            </a:pPr>
            <a:r>
              <a:rPr lang="ru-RU" sz="3000" b="1" dirty="0" smtClean="0"/>
              <a:t>Гормональная функция:</a:t>
            </a:r>
          </a:p>
          <a:p>
            <a:pPr marL="0" indent="0">
              <a:buNone/>
            </a:pPr>
            <a:endParaRPr lang="ru-RU" sz="1200" b="1" dirty="0"/>
          </a:p>
          <a:p>
            <a:pPr marL="0" indent="0">
              <a:buNone/>
            </a:pPr>
            <a:r>
              <a:rPr lang="ru-RU" dirty="0" smtClean="0"/>
              <a:t>Для </a:t>
            </a:r>
            <a:r>
              <a:rPr lang="ru-RU" dirty="0"/>
              <a:t>регулирования обмена веществ организмом используются различные методы, но одну из главных ролей в этом процессе играют гормоны. Множество гормонов представлены белками или полипептидами.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21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azbukapitaniya.ru/foodsubst/protein/71-functions.html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034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004de2368c386b4a1e6216f57b99d528ea79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</TotalTime>
  <Words>250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Справедливость</vt:lpstr>
      <vt:lpstr>Функции белков</vt:lpstr>
      <vt:lpstr>Слайд 2</vt:lpstr>
      <vt:lpstr>Слайд 3</vt:lpstr>
      <vt:lpstr>Слайд 4</vt:lpstr>
      <vt:lpstr>Ссылки: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Функции белков</dc:title>
  <dc:creator>Моника</dc:creator>
  <cp:lastModifiedBy>nebom zav</cp:lastModifiedBy>
  <cp:revision>4</cp:revision>
  <dcterms:created xsi:type="dcterms:W3CDTF">2014-10-30T14:22:33Z</dcterms:created>
  <dcterms:modified xsi:type="dcterms:W3CDTF">2015-02-06T16:05:05Z</dcterms:modified>
</cp:coreProperties>
</file>