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5E58D7D-AF58-45A5-AA72-AD6B9B08AED8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A36DCA2-1203-4C05-A180-6AFF6A9AEE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C%D0%B8%D0%BA%D1%80%D0%BE%D0%BC%D0%B5%D1%82%D1%8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2547714"/>
          </a:xfrm>
        </p:spPr>
        <p:txBody>
          <a:bodyPr>
            <a:noAutofit/>
          </a:bodyPr>
          <a:lstStyle/>
          <a:p>
            <a:r>
              <a:rPr lang="ru-RU" sz="6000" dirty="0" smtClean="0"/>
              <a:t>Биологически активные соединения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Ферменты</a:t>
            </a:r>
            <a:endParaRPr lang="ru-RU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Модель «ключ-замок».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В контакт субстратом вступает лишь активный центр (небольшая часть молекулы фермента). Высокая специфичность фермента обусловлена особой формой его активного центра, которая точно соответствует форме молекулы вещества катализируемой реакции. Их можно сравнить с ключом и замком. </a:t>
            </a:r>
          </a:p>
          <a:p>
            <a:pPr>
              <a:buNone/>
            </a:pPr>
            <a:r>
              <a:rPr lang="ru-RU" dirty="0" smtClean="0"/>
              <a:t>Ключ- катализируемое вещество. </a:t>
            </a:r>
          </a:p>
          <a:p>
            <a:pPr>
              <a:buNone/>
            </a:pPr>
            <a:r>
              <a:rPr lang="ru-RU" dirty="0" smtClean="0"/>
              <a:t>Замок- фермент.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Многие ферменты для проявления активности нуждаются в веществах небелковой природы- так называемых </a:t>
            </a:r>
            <a:r>
              <a:rPr lang="ru-RU" b="1" dirty="0" err="1" smtClean="0"/>
              <a:t>кофакторах</a:t>
            </a:r>
            <a:r>
              <a:rPr lang="ru-RU" b="1" dirty="0" smtClean="0"/>
              <a:t>. </a:t>
            </a:r>
          </a:p>
          <a:p>
            <a:pPr>
              <a:buNone/>
            </a:pPr>
            <a:r>
              <a:rPr lang="ru-RU" b="1" dirty="0" err="1" smtClean="0"/>
              <a:t>Кофакторами</a:t>
            </a:r>
            <a:r>
              <a:rPr lang="ru-RU" b="1" dirty="0" smtClean="0"/>
              <a:t> </a:t>
            </a:r>
            <a:r>
              <a:rPr lang="ru-RU" dirty="0" smtClean="0"/>
              <a:t>могут являться ионы металлов, молекулы органических соединений. Их так же называют коферментами.</a:t>
            </a:r>
          </a:p>
          <a:p>
            <a:pPr>
              <a:buNone/>
            </a:pPr>
            <a:r>
              <a:rPr lang="ru-RU" dirty="0" smtClean="0"/>
              <a:t>Иногда для действия ферментов необходимо присутствие как ионов металла, так и коферментов.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Классификация ферментов.</a:t>
            </a:r>
            <a:endParaRPr lang="ru-RU" dirty="0"/>
          </a:p>
        </p:txBody>
      </p:sp>
      <p:pic>
        <p:nvPicPr>
          <p:cNvPr id="4" name="Содержимое 3" descr="img3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844824"/>
            <a:ext cx="8129298" cy="4688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89752"/>
          </a:xfrm>
        </p:spPr>
        <p:txBody>
          <a:bodyPr/>
          <a:lstStyle/>
          <a:p>
            <a:r>
              <a:rPr lang="ru-RU" dirty="0" smtClean="0"/>
              <a:t>Значение ферментов невозможно переоценить. Только в человеческом организме происходят тысячи реакций. </a:t>
            </a:r>
          </a:p>
          <a:p>
            <a:r>
              <a:rPr lang="ru-RU" dirty="0" smtClean="0"/>
              <a:t>Ферменты играют немаловажную роль и в проведении многих технологических процессов. Они используются, в процессах приготовления пищи, в производстве пищевых продуктов и напитков, фармацевтических препаратов, моющих средств, текстиля, кожи и бумаги.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48680"/>
            <a:ext cx="8458200" cy="1944216"/>
          </a:xfrm>
        </p:spPr>
        <p:txBody>
          <a:bodyPr/>
          <a:lstStyle/>
          <a:p>
            <a:r>
              <a:rPr lang="ru-RU" dirty="0" smtClean="0"/>
              <a:t>Спасибо за внимание!)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5482952" cy="248139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Работу выполняли</a:t>
            </a:r>
          </a:p>
          <a:p>
            <a:r>
              <a:rPr lang="ru-RU" dirty="0" smtClean="0"/>
              <a:t>Ученики 10а класса</a:t>
            </a:r>
          </a:p>
          <a:p>
            <a:r>
              <a:rPr lang="ru-RU" dirty="0" smtClean="0"/>
              <a:t>Лицея 389</a:t>
            </a:r>
          </a:p>
          <a:p>
            <a:r>
              <a:rPr lang="ru-RU" dirty="0" smtClean="0"/>
              <a:t>Ванеева Виктория</a:t>
            </a:r>
          </a:p>
          <a:p>
            <a:r>
              <a:rPr lang="ru-RU" dirty="0" smtClean="0"/>
              <a:t>Лысак Дмитрий</a:t>
            </a:r>
          </a:p>
          <a:p>
            <a:r>
              <a:rPr lang="ru-RU" dirty="0" smtClean="0"/>
              <a:t>Лютая Александра</a:t>
            </a:r>
          </a:p>
          <a:p>
            <a:r>
              <a:rPr lang="ru-RU" dirty="0" err="1" smtClean="0"/>
              <a:t>Сабирзянова</a:t>
            </a:r>
            <a:r>
              <a:rPr lang="ru-RU" dirty="0" smtClean="0"/>
              <a:t> Ангелина</a:t>
            </a:r>
          </a:p>
          <a:p>
            <a:r>
              <a:rPr lang="ru-RU" dirty="0" smtClean="0"/>
              <a:t>Ефимова Екатерина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    Ферменты (энзимы) </a:t>
            </a:r>
            <a:r>
              <a:rPr lang="ru-RU" sz="4400" dirty="0" smtClean="0"/>
              <a:t>– это органические катализаторы белковой природы, которые ускоряют реакции, необходимые для функционирования живых организмов.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64704"/>
            <a:ext cx="8382000" cy="8640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Типы ферментов.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72816"/>
            <a:ext cx="4040188" cy="216024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b="0" dirty="0" smtClean="0"/>
              <a:t>При обмене веществ, если идет синтез (анаболические процессы). Характерны анаболические ферменты(например </a:t>
            </a:r>
            <a:r>
              <a:rPr lang="ru-RU" b="0" dirty="0" err="1" smtClean="0"/>
              <a:t>глутаминсинтетаза</a:t>
            </a:r>
            <a:r>
              <a:rPr lang="ru-RU" b="0" dirty="0" smtClean="0"/>
              <a:t>)</a:t>
            </a:r>
            <a:endParaRPr lang="ru-RU" b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0" y="1772816"/>
            <a:ext cx="4175447" cy="216024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b="0" dirty="0" smtClean="0"/>
              <a:t> При обмене веществ если распад (</a:t>
            </a:r>
            <a:r>
              <a:rPr lang="ru-RU" b="0" dirty="0" err="1" smtClean="0"/>
              <a:t>катаболические</a:t>
            </a:r>
            <a:r>
              <a:rPr lang="ru-RU" b="0" dirty="0" smtClean="0"/>
              <a:t> процессы). Характерны </a:t>
            </a:r>
            <a:r>
              <a:rPr lang="ru-RU" b="0" dirty="0" err="1" smtClean="0"/>
              <a:t>катоболические</a:t>
            </a:r>
            <a:r>
              <a:rPr lang="ru-RU" b="0" dirty="0"/>
              <a:t> </a:t>
            </a:r>
            <a:r>
              <a:rPr lang="ru-RU" b="0" dirty="0" smtClean="0"/>
              <a:t>ферменты(например </a:t>
            </a:r>
            <a:r>
              <a:rPr lang="ru-RU" b="0" dirty="0" err="1" smtClean="0"/>
              <a:t>мальтаза</a:t>
            </a:r>
            <a:r>
              <a:rPr lang="ru-RU" b="0" dirty="0" smtClean="0"/>
              <a:t>)</a:t>
            </a:r>
            <a:endParaRPr lang="ru-RU" b="0" dirty="0"/>
          </a:p>
        </p:txBody>
      </p:sp>
      <p:pic>
        <p:nvPicPr>
          <p:cNvPr id="8" name="Содержимое 7" descr="фер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81001" y="4077072"/>
            <a:ext cx="8295456" cy="2448272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635896" y="6021288"/>
            <a:ext cx="4392488" cy="6480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/>
          <a:lstStyle/>
          <a:p>
            <a:r>
              <a:rPr lang="ru-RU" dirty="0" smtClean="0"/>
              <a:t>Размер молекул.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По своей природе ферменты являются белками, а значит имеют большие значения молекулярной массы. По своему размеру молекулы ферментов относятся к коллоидным частицам.  Относятся к особому классу катализаторов.</a:t>
            </a:r>
          </a:p>
          <a:p>
            <a:pPr>
              <a:buNone/>
            </a:pPr>
            <a:r>
              <a:rPr lang="ru-RU" dirty="0" smtClean="0"/>
              <a:t>      Коллоидные частицы – </a:t>
            </a:r>
            <a:r>
              <a:rPr lang="ru-RU" dirty="0" err="1" smtClean="0"/>
              <a:t>частицы</a:t>
            </a:r>
            <a:r>
              <a:rPr lang="ru-RU" dirty="0" smtClean="0"/>
              <a:t>, размеры которых варьируются в пределах от 0.001 до 0.1 </a:t>
            </a:r>
            <a:r>
              <a:rPr lang="ru-RU" dirty="0" smtClean="0">
                <a:hlinkClick r:id="rId2" tooltip="Микрометр"/>
              </a:rPr>
              <a:t>мкм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/>
          <a:lstStyle/>
          <a:p>
            <a:r>
              <a:rPr lang="ru-RU" dirty="0" smtClean="0"/>
              <a:t>Селективность.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1536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Каждый фермент ускоряет только одну какую-либо реакцию или группу однотипных реакций, что и называется селективностью (избирательностью) действия. </a:t>
            </a:r>
          </a:p>
          <a:p>
            <a:pPr>
              <a:buNone/>
            </a:pPr>
            <a:r>
              <a:rPr lang="ru-RU" dirty="0" smtClean="0"/>
              <a:t>        Благодаря действию ферментов клетка быстрее осуществляет процессы обмена веществ.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008112"/>
          </a:xfrm>
        </p:spPr>
        <p:txBody>
          <a:bodyPr/>
          <a:lstStyle/>
          <a:p>
            <a:r>
              <a:rPr lang="ru-RU" dirty="0" smtClean="0"/>
              <a:t>Эффективность.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Большинство ферментов обладает очень высокой эффективностью. Скорость ферментативных реакций больше скорости реакций, протекающих в их отсутствие.</a:t>
            </a:r>
          </a:p>
          <a:p>
            <a:pPr>
              <a:buNone/>
            </a:pPr>
            <a:r>
              <a:rPr lang="ru-RU" dirty="0" smtClean="0"/>
              <a:t>       Высокая эффективность ферментов объясняется тем, что их молекулы в процессе работы быстро восстанавливаются.</a:t>
            </a:r>
          </a:p>
          <a:p>
            <a:pPr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Энергия активации.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Энергия активации- энергия, которая необходима для того, что бы вещества начали взаимодействовать между собой.</a:t>
            </a:r>
          </a:p>
          <a:p>
            <a:pPr>
              <a:buNone/>
            </a:pPr>
            <a:r>
              <a:rPr lang="ru-RU" dirty="0" smtClean="0"/>
              <a:t>       Ферменты, действуя как катализаторы, снижают энергию активации, которая требуется для того, что бы могла произойти реакция. Они повышают общую скорость реакции, не изменяя в значительной степени температуру, при которой эта реакция протекает.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/>
          <a:lstStyle/>
          <a:p>
            <a:r>
              <a:rPr lang="ru-RU" dirty="0" smtClean="0"/>
              <a:t>Зависимость от температуры.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Многие ферменты обладают наибольшей эффективностью при температуре  человеческого тела. При значительном изменении температуры человек погибает, из-за того, что ферменты перестают действовать, а значит и останавливаются процессы, которые определяют процесс жизни.</a:t>
            </a:r>
          </a:p>
          <a:p>
            <a:pPr>
              <a:buNone/>
            </a:pPr>
            <a:r>
              <a:rPr lang="ru-RU" dirty="0" smtClean="0"/>
              <a:t>Неорганические катализаторы сохраняют активность в более широком интервале температур.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Зависимость от среды раствора.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8075240" cy="32403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Ферменты наиболее эффективно действуют при строго определенной среде раствора. Кислотность или </a:t>
            </a:r>
            <a:r>
              <a:rPr lang="ru-RU" sz="2400" dirty="0" err="1" smtClean="0"/>
              <a:t>основность</a:t>
            </a:r>
            <a:r>
              <a:rPr lang="ru-RU" sz="2400" dirty="0" smtClean="0"/>
              <a:t> среды жидкостей определяет биологическую активность клеток организма, которая, в свою очередь, определяется «работой» действующих в них ферментов. Каждая из физиологических жидкостей имеет определенное значение </a:t>
            </a:r>
            <a:r>
              <a:rPr lang="ru-RU" sz="2400" dirty="0" err="1" smtClean="0"/>
              <a:t>рН</a:t>
            </a:r>
            <a:r>
              <a:rPr lang="ru-RU" sz="2400" dirty="0" smtClean="0"/>
              <a:t>, отклонение значений может привести к заболеваниям.</a:t>
            </a:r>
            <a:endParaRPr lang="ru-RU" sz="2400" dirty="0"/>
          </a:p>
        </p:txBody>
      </p:sp>
      <p:pic>
        <p:nvPicPr>
          <p:cNvPr id="5" name="Содержимое 4" descr="водородный-показатель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27584" y="4365104"/>
            <a:ext cx="7848872" cy="21927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41533837e24ee32466d9a29eb21d63e112438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165</TotalTime>
  <Words>531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Биологически активные соединения</vt:lpstr>
      <vt:lpstr>Слайд 2</vt:lpstr>
      <vt:lpstr>Типы ферментов.</vt:lpstr>
      <vt:lpstr>Размер молекул.</vt:lpstr>
      <vt:lpstr>Селективность.</vt:lpstr>
      <vt:lpstr>Эффективность. </vt:lpstr>
      <vt:lpstr>Энергия активации.</vt:lpstr>
      <vt:lpstr>Зависимость от температуры. </vt:lpstr>
      <vt:lpstr>Зависимость от среды раствора.</vt:lpstr>
      <vt:lpstr>Модель «ключ-замок».</vt:lpstr>
      <vt:lpstr>Слайд 11</vt:lpstr>
      <vt:lpstr>Классификация ферментов.</vt:lpstr>
      <vt:lpstr>Вывод</vt:lpstr>
      <vt:lpstr>Спасибо за внимание!)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Биологически активные соединения</dc:title>
  <dc:creator>Roman</dc:creator>
  <cp:lastModifiedBy>nebom zav</cp:lastModifiedBy>
  <cp:revision>18</cp:revision>
  <dcterms:created xsi:type="dcterms:W3CDTF">2013-03-31T11:56:42Z</dcterms:created>
  <dcterms:modified xsi:type="dcterms:W3CDTF">2015-02-06T16:04:50Z</dcterms:modified>
</cp:coreProperties>
</file>