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7113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25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9328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748168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9436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7781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6355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7366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938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2325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8325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6612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9468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4038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3584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9672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810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777840F-5AE9-4400-8F7A-B3D704FA13F6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7BBD5-F2F8-4A36-9BAA-401EB2EF0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31151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Аминокислоты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2"/>
              </a:rPr>
              <a:t>http://prezentacija.biz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887277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4130" y="1244486"/>
            <a:ext cx="10058400" cy="4023360"/>
          </a:xfrm>
        </p:spPr>
        <p:txBody>
          <a:bodyPr/>
          <a:lstStyle/>
          <a:p>
            <a:r>
              <a:rPr lang="ru-RU" dirty="0" smtClean="0"/>
              <a:t>Аминокисло́ты— </a:t>
            </a:r>
            <a:r>
              <a:rPr lang="ru-RU" dirty="0"/>
              <a:t>органические соединения, в молекуле которых одновременно содержатся карбоксильные и аминные группы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Аминокислоты могут рассматриваться как производные карбоновых кислот, в которых один или несколько атомов водорода заменены на аминные группы.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8102" y="2893512"/>
            <a:ext cx="4423965" cy="3475972"/>
          </a:xfrm>
          <a:prstGeom prst="rect">
            <a:avLst/>
          </a:prstGeom>
          <a:solidFill>
            <a:srgbClr val="FFFFFF">
              <a:shade val="85000"/>
              <a:alpha val="42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259623" y="3451570"/>
            <a:ext cx="38580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Общая структура α-аминокислот, составляющих белки (кроме пролина). Составные части молекулы аминокислоты — аминогруппа NH2, карбоксильная группа COOH, радикал (различается у всех α-аминокислот), α-атом углерода (в центре).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11725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Физические свойства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2416173"/>
            <a:ext cx="8946541" cy="4195481"/>
          </a:xfrm>
        </p:spPr>
        <p:txBody>
          <a:bodyPr/>
          <a:lstStyle/>
          <a:p>
            <a:r>
              <a:rPr lang="ru-RU" dirty="0" smtClean="0"/>
              <a:t>Аминокислоты кристаллические </a:t>
            </a:r>
            <a:r>
              <a:rPr lang="ru-RU" dirty="0"/>
              <a:t>вещества, лучше растворяются в воде, чем в органических растворителях, имеют достаточно высокие температуры плавления; многие из них имеют сладкий вкус. </a:t>
            </a:r>
            <a:r>
              <a:rPr lang="ru-RU" dirty="0" smtClean="0"/>
              <a:t>Особенности </a:t>
            </a:r>
            <a:r>
              <a:rPr lang="ru-RU" dirty="0"/>
              <a:t>физических и химических свойств аминокислот обусловлены их строением — присутствием одновременно двух противоположных по свойствам функциональных групп: кислотной и основной. α-аминокислоты являются амфотерными электролитами.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93712119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Общие химические свойства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390390"/>
            <a:ext cx="10852781" cy="485801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Все аминокислоты — амфотерные соединения, они могут проявлять как кислотные свойства, обусловленные наличием в их молекулах карбоксильной группы  —COOH, так и основные свойства, обусловленные аминогруппой  —NH2. </a:t>
            </a:r>
            <a:endParaRPr lang="ru-RU" dirty="0" smtClean="0"/>
          </a:p>
          <a:p>
            <a:r>
              <a:rPr lang="ru-RU" dirty="0" smtClean="0"/>
              <a:t>Аминокислоты </a:t>
            </a:r>
            <a:r>
              <a:rPr lang="ru-RU" dirty="0"/>
              <a:t>взаимодействуют с кислотами и щелочами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NH2 —CH2 —COOH + </a:t>
            </a:r>
            <a:r>
              <a:rPr lang="ru-RU" dirty="0" err="1"/>
              <a:t>HCl</a:t>
            </a:r>
            <a:r>
              <a:rPr lang="ru-RU" dirty="0"/>
              <a:t> → </a:t>
            </a:r>
            <a:r>
              <a:rPr lang="ru-RU" dirty="0" err="1"/>
              <a:t>HCl</a:t>
            </a:r>
            <a:r>
              <a:rPr lang="ru-RU" dirty="0"/>
              <a:t> • NH2 —CH2 —COOH (</a:t>
            </a:r>
            <a:r>
              <a:rPr lang="ru-RU" dirty="0" err="1"/>
              <a:t>хлороводородная</a:t>
            </a:r>
            <a:r>
              <a:rPr lang="ru-RU" dirty="0"/>
              <a:t> соль глицина)</a:t>
            </a:r>
          </a:p>
          <a:p>
            <a:r>
              <a:rPr lang="ru-RU" dirty="0"/>
              <a:t>NH2 —CH2 —COOH + </a:t>
            </a:r>
            <a:r>
              <a:rPr lang="ru-RU" dirty="0" err="1"/>
              <a:t>NaOH</a:t>
            </a:r>
            <a:r>
              <a:rPr lang="ru-RU" dirty="0"/>
              <a:t> → H2O + NH2 —CH2 —</a:t>
            </a:r>
            <a:r>
              <a:rPr lang="ru-RU" dirty="0" err="1"/>
              <a:t>COONa</a:t>
            </a:r>
            <a:r>
              <a:rPr lang="ru-RU" dirty="0"/>
              <a:t> (натриевая соль глицина)</a:t>
            </a:r>
          </a:p>
          <a:p>
            <a:r>
              <a:rPr lang="ru-RU" dirty="0"/>
              <a:t>Растворы аминокислот в воде благодаря этому обладают свойствами буферных растворов, то есть находятся в состоянии внутренних солей</a:t>
            </a:r>
            <a:r>
              <a:rPr lang="ru-RU" dirty="0" smtClean="0"/>
              <a:t>.</a:t>
            </a:r>
            <a:endParaRPr lang="ru-RU" dirty="0"/>
          </a:p>
          <a:p>
            <a:r>
              <a:rPr lang="pt-BR" dirty="0"/>
              <a:t>NH2 —CH2COOH </a:t>
            </a:r>
            <a:r>
              <a:rPr lang="ru-RU" dirty="0" smtClean="0"/>
              <a:t>                     </a:t>
            </a:r>
            <a:r>
              <a:rPr lang="pt-BR" dirty="0" smtClean="0"/>
              <a:t>N+H3 </a:t>
            </a:r>
            <a:r>
              <a:rPr lang="pt-BR" dirty="0"/>
              <a:t>—</a:t>
            </a:r>
            <a:r>
              <a:rPr lang="pt-BR" dirty="0" smtClean="0"/>
              <a:t>CH2COO-</a:t>
            </a:r>
            <a:endParaRPr lang="ru-RU" dirty="0" smtClean="0"/>
          </a:p>
          <a:p>
            <a:r>
              <a:rPr lang="ru-RU" dirty="0" smtClean="0"/>
              <a:t>Аминокислоты </a:t>
            </a:r>
            <a:r>
              <a:rPr lang="ru-RU" dirty="0"/>
              <a:t>обычно могут вступать во все реакции, характерные для карбоновых кислот и аминов</a:t>
            </a:r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3356975" y="5223353"/>
            <a:ext cx="1089765" cy="125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3394553" y="5311036"/>
            <a:ext cx="1039661" cy="125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830707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NH2 —CH2 —COOH + CH3OH → H2O + NH2 —CH2 —COOCH3 (</a:t>
            </a:r>
            <a:r>
              <a:rPr lang="ru-RU" dirty="0"/>
              <a:t>метиловый эфир глицина)</a:t>
            </a:r>
          </a:p>
          <a:p>
            <a:r>
              <a:rPr lang="ru-RU" dirty="0"/>
              <a:t>Важной особенностью аминокислот является их способность к поликонденсации, приводящей к образованию полиамидов, в том числе пептидов, белков, нейлона, капрона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Реакция образования пептидов</a:t>
            </a:r>
            <a:r>
              <a:rPr lang="ru-RU" dirty="0" smtClean="0"/>
              <a:t>:</a:t>
            </a:r>
            <a:endParaRPr lang="ru-RU" dirty="0"/>
          </a:p>
          <a:p>
            <a:r>
              <a:rPr lang="en-US" dirty="0"/>
              <a:t>HOOC —CH2 —NH —H + HOOC —CH2 —NH2 → HOOC —CH2 —NH —CO —CH2 —NH2 + H2O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5805945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Взаимодействие аминокислот друг с другом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7346" y="1853248"/>
            <a:ext cx="5717308" cy="4688192"/>
          </a:xfrm>
          <a:solidFill>
            <a:srgbClr val="FFFFFF">
              <a:shade val="85000"/>
              <a:alpha val="69000"/>
            </a:srgbClr>
          </a:solidFill>
        </p:spPr>
      </p:pic>
    </p:spTree>
    <p:extLst>
      <p:ext uri="{BB962C8B-B14F-4D97-AF65-F5344CB8AC3E}">
        <p14:creationId xmlns:p14="http://schemas.microsoft.com/office/powerpoint/2010/main" xmlns="" val="1024875991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Получение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Большинство аминокислот можно получить в ходе гидролиза белков или как результат химических реакций:</a:t>
            </a:r>
          </a:p>
          <a:p>
            <a:endParaRPr lang="ru-RU" dirty="0"/>
          </a:p>
          <a:p>
            <a:r>
              <a:rPr lang="ru-RU" dirty="0"/>
              <a:t>CH3COOH + Cl2 + (катализатор) → CH2ClCOOH + </a:t>
            </a:r>
            <a:r>
              <a:rPr lang="ru-RU" dirty="0" err="1"/>
              <a:t>HCl</a:t>
            </a:r>
            <a:r>
              <a:rPr lang="ru-RU" dirty="0"/>
              <a:t>; CH2ClCOOH + 2NH3 → NH2 —CH2COOH + NH4Cl</a:t>
            </a:r>
          </a:p>
        </p:txBody>
      </p:sp>
    </p:spTree>
    <p:extLst>
      <p:ext uri="{BB962C8B-B14F-4D97-AF65-F5344CB8AC3E}">
        <p14:creationId xmlns:p14="http://schemas.microsoft.com/office/powerpoint/2010/main" xmlns="" val="1951700330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6036"/>
            <a:ext cx="9404723" cy="1400530"/>
          </a:xfrm>
        </p:spPr>
        <p:txBody>
          <a:bodyPr/>
          <a:lstStyle/>
          <a:p>
            <a:r>
              <a:rPr lang="ru-RU" dirty="0" smtClean="0"/>
              <a:t>Применение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305" y="1702190"/>
            <a:ext cx="8946541" cy="4195481"/>
          </a:xfrm>
        </p:spPr>
        <p:txBody>
          <a:bodyPr/>
          <a:lstStyle/>
          <a:p>
            <a:r>
              <a:rPr lang="ru-RU" dirty="0"/>
              <a:t>Важной особенностью аминокислот является их способность к поликонденсации, приводящей к образованию полиамидов, в том числе пептидов, белков, нейлона, капрона, энанта.</a:t>
            </a:r>
          </a:p>
          <a:p>
            <a:r>
              <a:rPr lang="ru-RU" dirty="0"/>
              <a:t>Аминокислоты входят в состав спортивного питания и комбикорма. Аминокислоты применяются в пищевой промышленности в качестве вкусовых добавок, например, натриевая соль </a:t>
            </a:r>
            <a:r>
              <a:rPr lang="ru-RU" dirty="0" smtClean="0"/>
              <a:t>глютаминовой </a:t>
            </a:r>
            <a:r>
              <a:rPr lang="ru-RU" dirty="0"/>
              <a:t>кислоты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2652" y="1563691"/>
            <a:ext cx="2286000" cy="17049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5520" y="4083447"/>
            <a:ext cx="4795039" cy="26040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0171" y="4606436"/>
            <a:ext cx="2136602" cy="188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97548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0414f22563051e3561247a53f2eed333d6f0c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TC104033917[[fn=Берлин]]</Template>
  <TotalTime>145</TotalTime>
  <Words>424</Words>
  <Application>Microsoft Office PowerPoint</Application>
  <PresentationFormat>Произвольный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Ион</vt:lpstr>
      <vt:lpstr>Аминокислоты</vt:lpstr>
      <vt:lpstr>Слайд 2</vt:lpstr>
      <vt:lpstr>Физические свойства</vt:lpstr>
      <vt:lpstr>Общие химические свойства</vt:lpstr>
      <vt:lpstr>Слайд 5</vt:lpstr>
      <vt:lpstr>Взаимодействие аминокислот друг с другом</vt:lpstr>
      <vt:lpstr>Получение</vt:lpstr>
      <vt:lpstr>Применение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Аминокислоты</dc:title>
  <dc:creator>Юля</dc:creator>
  <cp:lastModifiedBy>nebom zav</cp:lastModifiedBy>
  <cp:revision>9</cp:revision>
  <dcterms:created xsi:type="dcterms:W3CDTF">2014-09-19T14:04:37Z</dcterms:created>
  <dcterms:modified xsi:type="dcterms:W3CDTF">2015-02-06T16:05:30Z</dcterms:modified>
</cp:coreProperties>
</file>