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7" r:id="rId11"/>
    <p:sldId id="268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15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hyperlink" Target="http://prezentacija.biz/prezentacii-po-ximi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620688"/>
            <a:ext cx="8229600" cy="1224136"/>
          </a:xfrm>
        </p:spPr>
        <p:txBody>
          <a:bodyPr/>
          <a:lstStyle/>
          <a:p>
            <a:r>
              <a:rPr lang="ru-RU" dirty="0" smtClean="0"/>
              <a:t> калий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643050"/>
            <a:ext cx="6400800" cy="2016224"/>
          </a:xfrm>
        </p:spPr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1026" name="Picture 2" descr="C:\Users\1\Desktop\150px-Potass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564904"/>
            <a:ext cx="5256584" cy="3959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 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0"/>
            <a:ext cx="8229600" cy="630936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Он нормализует углеводный и солевой, а также водно-солевой обмен в организме. Вот почему недостаток калия обязательно скажется на вашей коже - появятся мешки под глазами, кожа начнет шелушиться и зудеть. Если чешутся ладони, не ломайте голову над тем, кому вы задолжали деньги. Причина, как утверждают специалисты, именно в недостатке калия. При этом возникают апатия, сонливость, потеря аппетита. Не доводите дело до аритмии, артериальной гипотонии или даже до сердечного приступа. </a:t>
            </a:r>
          </a:p>
        </p:txBody>
      </p:sp>
      <p:pic>
        <p:nvPicPr>
          <p:cNvPr id="1026" name="Picture 2" descr="C:\Users\1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068960"/>
            <a:ext cx="3287241" cy="34970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3861048"/>
            <a:ext cx="9144000" cy="29969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Источник калия: шпинат, огурцы, морковь, лук, петрушка, спаржа, хрен, одуванчик, чеснок, черная смородина, бананы, капуста, редис, помидоры, курага, изюм, фасоль, бобы, ржаной хлеб, овсянка. Источник калия: шпинат, огурцы, морковь, лук, петрушка, спаржа, хрен, одуванчик, чеснок, черная смородина, бананы, капуста, редис, помидоры, курага, изюм, фасоль, бобы, ржаной хлеб, овсянка.</a:t>
            </a:r>
            <a:endParaRPr lang="ru-RU" dirty="0"/>
          </a:p>
        </p:txBody>
      </p:sp>
      <p:pic>
        <p:nvPicPr>
          <p:cNvPr id="2051" name="Picture 3" descr="C:\Users\1\Desktop\dc4186b8891a020ec49ce881c9c7c7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3744416" cy="3761169"/>
          </a:xfrm>
          <a:prstGeom prst="rect">
            <a:avLst/>
          </a:prstGeom>
          <a:noFill/>
        </p:spPr>
      </p:pic>
      <p:pic>
        <p:nvPicPr>
          <p:cNvPr id="2052" name="Picture 4" descr="C:\Users\1\Desktop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840427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Ка́лий</a:t>
            </a:r>
            <a:r>
              <a:rPr lang="ru-RU" dirty="0" smtClean="0"/>
              <a:t> — элемент главной подгруппы первой группы, четвёртого периода периодической  системы  химических  элементов Д. И. Менделеева, с атомным номером 19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Нахождение в природе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В свободном состоянии не встречается. Породообразующий элемент входит в состав слюд, полевых шпатов,  сильвина </a:t>
            </a:r>
            <a:r>
              <a:rPr lang="ru-RU" dirty="0" err="1" smtClean="0"/>
              <a:t>KCl</a:t>
            </a:r>
            <a:r>
              <a:rPr lang="ru-RU" dirty="0" smtClean="0"/>
              <a:t>, сильвинита </a:t>
            </a:r>
            <a:r>
              <a:rPr lang="ru-RU" dirty="0" err="1" smtClean="0"/>
              <a:t>KCl</a:t>
            </a:r>
            <a:r>
              <a:rPr lang="ru-RU" dirty="0" smtClean="0"/>
              <a:t>·</a:t>
            </a:r>
            <a:r>
              <a:rPr lang="ru-RU" dirty="0" err="1" smtClean="0"/>
              <a:t>NaCl</a:t>
            </a:r>
            <a:r>
              <a:rPr lang="ru-RU" dirty="0" smtClean="0"/>
              <a:t>, карналлита </a:t>
            </a:r>
            <a:r>
              <a:rPr lang="ru-RU" dirty="0" err="1" smtClean="0"/>
              <a:t>KCl</a:t>
            </a:r>
            <a:r>
              <a:rPr lang="ru-RU" dirty="0" smtClean="0"/>
              <a:t>·MgCl</a:t>
            </a:r>
            <a:r>
              <a:rPr lang="ru-RU" baseline="-25000" dirty="0" smtClean="0"/>
              <a:t>2</a:t>
            </a:r>
            <a:r>
              <a:rPr lang="ru-RU" dirty="0" smtClean="0"/>
              <a:t>·6H</a:t>
            </a:r>
            <a:r>
              <a:rPr lang="ru-RU" baseline="-25000" dirty="0" smtClean="0"/>
              <a:t>2</a:t>
            </a:r>
            <a:r>
              <a:rPr lang="ru-RU" dirty="0" smtClean="0"/>
              <a:t>O, каинита </a:t>
            </a:r>
            <a:r>
              <a:rPr lang="ru-RU" dirty="0" err="1" smtClean="0"/>
              <a:t>KCl</a:t>
            </a:r>
            <a:r>
              <a:rPr lang="ru-RU" dirty="0" smtClean="0"/>
              <a:t>·MgSO</a:t>
            </a:r>
            <a:r>
              <a:rPr lang="ru-RU" baseline="-25000" dirty="0" smtClean="0"/>
              <a:t>4</a:t>
            </a:r>
            <a:r>
              <a:rPr lang="ru-RU" dirty="0" smtClean="0"/>
              <a:t>·6H</a:t>
            </a:r>
            <a:r>
              <a:rPr lang="ru-RU" baseline="-25000" dirty="0" smtClean="0"/>
              <a:t>2</a:t>
            </a:r>
            <a:r>
              <a:rPr lang="ru-RU" dirty="0" smtClean="0"/>
              <a:t>O, а также присутствует в золе некоторых растений в виде карбоната K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 (поташ). Калий входит в состав всех клеток . Кларк калия в земной коре составляет 2,4 % (5-й по распространённости металл, 7-й по содержанию в коре элемент). Концентрация в морской воде 380 мг/л</a:t>
            </a:r>
            <a:r>
              <a:rPr lang="ru-RU" baseline="30000" dirty="0" smtClean="0"/>
              <a:t>[3]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3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6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Калий — серебристое вещество с характерным блеском на </a:t>
            </a:r>
            <a:r>
              <a:rPr lang="ru-RU" dirty="0" err="1" smtClean="0"/>
              <a:t>свежеобразованной</a:t>
            </a:r>
            <a:r>
              <a:rPr lang="ru-RU" dirty="0" smtClean="0"/>
              <a:t> поверхности. Очень лёгок и легкоплавок. Относительно хорошо растворяется в ртути, образуя амальгамы. </a:t>
            </a:r>
          </a:p>
          <a:p>
            <a:r>
              <a:rPr lang="ru-RU" dirty="0" smtClean="0"/>
              <a:t>Калий активно взаимодействует с водой. Выделяющийся водород воспламеняется, а ионы калия придают пламени фиолетовый цвет. Раствор фенолфталеина в воде становится малиновым, демонстрируя щелочную реакцию образующегося KOH.</a:t>
            </a:r>
          </a:p>
          <a:p>
            <a:r>
              <a:rPr lang="ru-RU" dirty="0" smtClean="0"/>
              <a:t>Калий образует кристаллы кубической  сингонии, пространственная группа </a:t>
            </a:r>
            <a:r>
              <a:rPr lang="ru-RU" i="1" dirty="0" smtClean="0"/>
              <a:t>I m3m</a:t>
            </a:r>
            <a:r>
              <a:rPr lang="ru-RU" dirty="0" smtClean="0"/>
              <a:t>, параметры ячейки </a:t>
            </a:r>
            <a:r>
              <a:rPr lang="ru-RU" i="1" dirty="0" err="1" smtClean="0"/>
              <a:t>a</a:t>
            </a:r>
            <a:r>
              <a:rPr lang="ru-RU" dirty="0" smtClean="0"/>
              <a:t> = 0,5247 нм, Z = 2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Калий проявляет типичные металлические свойства и очень химически активен, является сильным восстановителем. На воздухе свежий срез быстро тускнеет из-за образования плёнок соединений (оксиды и карбонат). При длительном контакте с атмосферой способен полностью разрушиться. С водой реагирует со взрывом. Хранить его необходимо под слоем бензина, керосина или силикона, дабы исключить контакт воздуха и воды с его поверхностью. С </a:t>
            </a:r>
            <a:r>
              <a:rPr lang="ru-RU" dirty="0" err="1" smtClean="0"/>
              <a:t>Na</a:t>
            </a:r>
            <a:r>
              <a:rPr lang="ru-RU" dirty="0" smtClean="0"/>
              <a:t>, </a:t>
            </a:r>
            <a:r>
              <a:rPr lang="ru-RU" dirty="0" err="1" smtClean="0"/>
              <a:t>Tl</a:t>
            </a:r>
            <a:r>
              <a:rPr lang="ru-RU" dirty="0" smtClean="0"/>
              <a:t>, </a:t>
            </a:r>
            <a:r>
              <a:rPr lang="ru-RU" dirty="0" err="1" smtClean="0"/>
              <a:t>Sn</a:t>
            </a:r>
            <a:r>
              <a:rPr lang="ru-RU" dirty="0" smtClean="0"/>
              <a:t>, </a:t>
            </a:r>
            <a:r>
              <a:rPr lang="ru-RU" dirty="0" err="1" smtClean="0"/>
              <a:t>Pb</a:t>
            </a:r>
            <a:r>
              <a:rPr lang="ru-RU" dirty="0" smtClean="0"/>
              <a:t>, </a:t>
            </a:r>
            <a:r>
              <a:rPr lang="ru-RU" dirty="0" err="1" smtClean="0"/>
              <a:t>Bi</a:t>
            </a:r>
            <a:r>
              <a:rPr lang="ru-RU" dirty="0" smtClean="0"/>
              <a:t> калий образует </a:t>
            </a:r>
            <a:r>
              <a:rPr lang="ru-RU" dirty="0" err="1" smtClean="0"/>
              <a:t>интерметаллиды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1\Desktop\220px-KaliumunterTetrahydrofur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764704"/>
            <a:ext cx="5328592" cy="4868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Жидкий при комнатной температуре сплав калия и натрия  используется в качестве теплоносителя в замкнутых системах, например, в атомных силовых установках на быстрых нейтронах. Кроме того, широко применяются его жидкие сплавы с рубидием и цезием. Сплав состава: натрий 12 %, калий 47 %, цезий 41 % — обладает рекордно низкой температурой плавления −78 °C.</a:t>
            </a:r>
          </a:p>
          <a:p>
            <a:r>
              <a:rPr lang="ru-RU" dirty="0" smtClean="0"/>
              <a:t>Соединения калия — важнейший биогенный элемент и потому применяются в качестве удобрений.</a:t>
            </a:r>
          </a:p>
          <a:p>
            <a:r>
              <a:rPr lang="ru-RU" dirty="0" smtClean="0"/>
              <a:t>Соли калия широко используются в гальванотехнике, так как, несмотря на относительно высокую стоимость, они часто более растворимы, чем соответствующие соли натрия, и потому обеспечивают интенсивную работу электролитов при повышенной плотности тока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Месторождения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Крупнейшие месторождения калия находятся на территории Канады (производитель </a:t>
            </a:r>
            <a:r>
              <a:rPr lang="ru-RU" dirty="0" err="1" smtClean="0"/>
              <a:t>PotashCorp</a:t>
            </a:r>
            <a:r>
              <a:rPr lang="ru-RU" dirty="0" smtClean="0"/>
              <a:t>), России (ОАО «</a:t>
            </a:r>
            <a:r>
              <a:rPr lang="ru-RU" dirty="0" err="1" smtClean="0"/>
              <a:t>Уралкалий</a:t>
            </a:r>
            <a:r>
              <a:rPr lang="ru-RU" dirty="0" smtClean="0"/>
              <a:t>», г.</a:t>
            </a:r>
            <a:r>
              <a:rPr lang="ru-RU" u="sng" dirty="0" smtClean="0"/>
              <a:t>Березники</a:t>
            </a:r>
            <a:r>
              <a:rPr lang="ru-RU" dirty="0" smtClean="0"/>
              <a:t>, ОАО «Сильвинит», г. Соликамск, Пермский край, Верхнекамское  месторождение  калийных руд</a:t>
            </a:r>
            <a:r>
              <a:rPr lang="ru-RU" baseline="30000" dirty="0" smtClean="0"/>
              <a:t>[4]</a:t>
            </a:r>
            <a:r>
              <a:rPr lang="ru-RU" dirty="0" smtClean="0"/>
              <a:t>), Белоруссии (ПО «</a:t>
            </a:r>
            <a:r>
              <a:rPr lang="ru-RU" dirty="0" err="1" smtClean="0"/>
              <a:t>Беларуськалий</a:t>
            </a:r>
            <a:r>
              <a:rPr lang="ru-RU" dirty="0" smtClean="0"/>
              <a:t>», г. Солигорск, </a:t>
            </a:r>
            <a:r>
              <a:rPr lang="ru-RU" dirty="0" err="1" smtClean="0"/>
              <a:t>Старобинское</a:t>
            </a:r>
            <a:r>
              <a:rPr lang="ru-RU" dirty="0" smtClean="0"/>
              <a:t>  месторождение калийных руд</a:t>
            </a:r>
            <a:r>
              <a:rPr lang="ru-RU" baseline="30000" dirty="0" smtClean="0"/>
              <a:t>[5]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68760"/>
            <a:ext cx="8769152" cy="11430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Калий- натриевый</a:t>
            </a:r>
            <a:br>
              <a:rPr lang="ru-RU" sz="3600" dirty="0" smtClean="0"/>
            </a:br>
            <a:r>
              <a:rPr lang="ru-RU" sz="3600" dirty="0" smtClean="0"/>
              <a:t> насос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61048"/>
            <a:ext cx="9144000" cy="299695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Обмен осуществляется при помощи специальных белков, образующих в мембране так называемые каналы. На рисунке показана работа такого канала (насоса), обеспечивающего движение ионов натрия и калия через клеточную мембрану.</a:t>
            </a:r>
            <a:endParaRPr lang="ru-RU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886325" y="0"/>
            <a:ext cx="4257675" cy="380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9233e7f41bb25714041b35fd27b7be4e27e01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117</TotalTime>
  <Words>315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 калий</vt:lpstr>
      <vt:lpstr>Слайд 2</vt:lpstr>
      <vt:lpstr>Нахождение в природе </vt:lpstr>
      <vt:lpstr>Физические свойства</vt:lpstr>
      <vt:lpstr>Химические свойства</vt:lpstr>
      <vt:lpstr> </vt:lpstr>
      <vt:lpstr>Применение</vt:lpstr>
      <vt:lpstr>Месторождения</vt:lpstr>
      <vt:lpstr>Калий- натриевый  насос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калий</dc:title>
  <dc:creator>Гу...</dc:creator>
  <cp:lastModifiedBy>nebom zav</cp:lastModifiedBy>
  <cp:revision>15</cp:revision>
  <dcterms:created xsi:type="dcterms:W3CDTF">2013-02-20T14:46:53Z</dcterms:created>
  <dcterms:modified xsi:type="dcterms:W3CDTF">2015-04-15T12:51:04Z</dcterms:modified>
</cp:coreProperties>
</file>