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7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46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5234" name="Group 2"/>
          <p:cNvGrpSpPr>
            <a:grpSpLocks/>
          </p:cNvGrpSpPr>
          <p:nvPr/>
        </p:nvGrpSpPr>
        <p:grpSpPr bwMode="auto">
          <a:xfrm>
            <a:off x="0" y="0"/>
            <a:ext cx="9159875" cy="6858000"/>
            <a:chOff x="0" y="0"/>
            <a:chExt cx="5770" cy="4320"/>
          </a:xfrm>
        </p:grpSpPr>
        <p:sp>
          <p:nvSpPr>
            <p:cNvPr id="95235" name="Rectangle 3"/>
            <p:cNvSpPr>
              <a:spLocks noChangeArrowheads="1"/>
            </p:cNvSpPr>
            <p:nvPr userDrawn="1"/>
          </p:nvSpPr>
          <p:spPr bwMode="hidden">
            <a:xfrm>
              <a:off x="5232" y="1"/>
              <a:ext cx="528" cy="4319"/>
            </a:xfrm>
            <a:prstGeom prst="rect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tint val="94118"/>
                    <a:invGamma/>
                  </a:schemeClr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5236" name="Rectangle 4"/>
            <p:cNvSpPr>
              <a:spLocks noChangeArrowheads="1"/>
            </p:cNvSpPr>
            <p:nvPr userDrawn="1"/>
          </p:nvSpPr>
          <p:spPr bwMode="hidden">
            <a:xfrm>
              <a:off x="1056" y="0"/>
              <a:ext cx="192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5237" name="Rectangle 5"/>
            <p:cNvSpPr>
              <a:spLocks noChangeArrowheads="1"/>
            </p:cNvSpPr>
            <p:nvPr userDrawn="1"/>
          </p:nvSpPr>
          <p:spPr bwMode="hidden">
            <a:xfrm>
              <a:off x="1728" y="0"/>
              <a:ext cx="432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5238" name="Rectangle 6"/>
            <p:cNvSpPr>
              <a:spLocks noChangeArrowheads="1"/>
            </p:cNvSpPr>
            <p:nvPr userDrawn="1"/>
          </p:nvSpPr>
          <p:spPr bwMode="hidden">
            <a:xfrm>
              <a:off x="2256" y="0"/>
              <a:ext cx="240" cy="4320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5239" name="Rectangle 7"/>
            <p:cNvSpPr>
              <a:spLocks noChangeArrowheads="1"/>
            </p:cNvSpPr>
            <p:nvPr userDrawn="1"/>
          </p:nvSpPr>
          <p:spPr bwMode="hidden">
            <a:xfrm>
              <a:off x="1344" y="0"/>
              <a:ext cx="384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5240" name="Rectangle 8"/>
            <p:cNvSpPr>
              <a:spLocks noChangeArrowheads="1"/>
            </p:cNvSpPr>
            <p:nvPr userDrawn="1"/>
          </p:nvSpPr>
          <p:spPr bwMode="hidden">
            <a:xfrm>
              <a:off x="480" y="0"/>
              <a:ext cx="576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5241" name="Rectangle 9"/>
            <p:cNvSpPr>
              <a:spLocks noChangeArrowheads="1"/>
            </p:cNvSpPr>
            <p:nvPr userDrawn="1"/>
          </p:nvSpPr>
          <p:spPr bwMode="hidden">
            <a:xfrm>
              <a:off x="288" y="0"/>
              <a:ext cx="192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shade val="84706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5242" name="Rectangle 10"/>
            <p:cNvSpPr>
              <a:spLocks noChangeArrowheads="1"/>
            </p:cNvSpPr>
            <p:nvPr userDrawn="1"/>
          </p:nvSpPr>
          <p:spPr bwMode="hidden">
            <a:xfrm>
              <a:off x="0" y="0"/>
              <a:ext cx="288" cy="4320"/>
            </a:xfrm>
            <a:prstGeom prst="rect">
              <a:avLst/>
            </a:prstGeom>
            <a:gradFill rotWithShape="0">
              <a:gsLst>
                <a:gs pos="0">
                  <a:schemeClr val="bg2">
                    <a:gamma/>
                    <a:shade val="78824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5243" name="Rectangle 11"/>
            <p:cNvSpPr>
              <a:spLocks noChangeArrowheads="1"/>
            </p:cNvSpPr>
            <p:nvPr userDrawn="1"/>
          </p:nvSpPr>
          <p:spPr bwMode="hidden">
            <a:xfrm>
              <a:off x="2160" y="0"/>
              <a:ext cx="240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5244" name="Rectangle 12"/>
            <p:cNvSpPr>
              <a:spLocks noChangeArrowheads="1"/>
            </p:cNvSpPr>
            <p:nvPr userDrawn="1"/>
          </p:nvSpPr>
          <p:spPr bwMode="hidden">
            <a:xfrm>
              <a:off x="2784" y="0"/>
              <a:ext cx="528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5245" name="Rectangle 13"/>
            <p:cNvSpPr>
              <a:spLocks noChangeArrowheads="1"/>
            </p:cNvSpPr>
            <p:nvPr userDrawn="1"/>
          </p:nvSpPr>
          <p:spPr bwMode="hidden">
            <a:xfrm>
              <a:off x="1248" y="0"/>
              <a:ext cx="144" cy="4320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5246" name="Rectangle 14"/>
            <p:cNvSpPr>
              <a:spLocks noChangeArrowheads="1"/>
            </p:cNvSpPr>
            <p:nvPr userDrawn="1"/>
          </p:nvSpPr>
          <p:spPr bwMode="hidden">
            <a:xfrm>
              <a:off x="3300" y="0"/>
              <a:ext cx="252" cy="4320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5247" name="Rectangle 15"/>
            <p:cNvSpPr>
              <a:spLocks noChangeArrowheads="1"/>
            </p:cNvSpPr>
            <p:nvPr userDrawn="1"/>
          </p:nvSpPr>
          <p:spPr bwMode="hidden">
            <a:xfrm>
              <a:off x="4656" y="0"/>
              <a:ext cx="144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shade val="96863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5248" name="Rectangle 16"/>
            <p:cNvSpPr>
              <a:spLocks noChangeArrowheads="1"/>
            </p:cNvSpPr>
            <p:nvPr userDrawn="1"/>
          </p:nvSpPr>
          <p:spPr bwMode="hidden">
            <a:xfrm>
              <a:off x="4608" y="0"/>
              <a:ext cx="672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5249" name="Rectangle 17"/>
            <p:cNvSpPr>
              <a:spLocks noChangeArrowheads="1"/>
            </p:cNvSpPr>
            <p:nvPr userDrawn="1"/>
          </p:nvSpPr>
          <p:spPr bwMode="hidden">
            <a:xfrm>
              <a:off x="3504" y="0"/>
              <a:ext cx="624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5250" name="Rectangle 18"/>
            <p:cNvSpPr>
              <a:spLocks noChangeArrowheads="1"/>
            </p:cNvSpPr>
            <p:nvPr userDrawn="1"/>
          </p:nvSpPr>
          <p:spPr bwMode="hidden">
            <a:xfrm>
              <a:off x="3840" y="0"/>
              <a:ext cx="528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5251" name="Rectangle 19"/>
            <p:cNvSpPr>
              <a:spLocks noChangeArrowheads="1"/>
            </p:cNvSpPr>
            <p:nvPr userDrawn="1"/>
          </p:nvSpPr>
          <p:spPr bwMode="hidden">
            <a:xfrm>
              <a:off x="4368" y="0"/>
              <a:ext cx="240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shade val="96863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5252" name="Rectangle 20"/>
            <p:cNvSpPr>
              <a:spLocks noChangeArrowheads="1"/>
            </p:cNvSpPr>
            <p:nvPr userDrawn="1"/>
          </p:nvSpPr>
          <p:spPr bwMode="hidden">
            <a:xfrm>
              <a:off x="2680" y="0"/>
              <a:ext cx="152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5253" name="Rectangle 21"/>
            <p:cNvSpPr>
              <a:spLocks noChangeArrowheads="1"/>
            </p:cNvSpPr>
            <p:nvPr userDrawn="1"/>
          </p:nvSpPr>
          <p:spPr bwMode="hidden">
            <a:xfrm>
              <a:off x="2366" y="0"/>
              <a:ext cx="336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5254" name="Freeform 22"/>
            <p:cNvSpPr>
              <a:spLocks/>
            </p:cNvSpPr>
            <p:nvPr userDrawn="1"/>
          </p:nvSpPr>
          <p:spPr bwMode="hidden">
            <a:xfrm>
              <a:off x="1" y="3875"/>
              <a:ext cx="5760" cy="445"/>
            </a:xfrm>
            <a:custGeom>
              <a:avLst/>
              <a:gdLst/>
              <a:ahLst/>
              <a:cxnLst>
                <a:cxn ang="0">
                  <a:pos x="5700" y="86"/>
                </a:cxn>
                <a:cxn ang="0">
                  <a:pos x="5508" y="86"/>
                </a:cxn>
                <a:cxn ang="0">
                  <a:pos x="5454" y="76"/>
                </a:cxn>
                <a:cxn ang="0">
                  <a:pos x="5448" y="65"/>
                </a:cxn>
                <a:cxn ang="0">
                  <a:pos x="5442" y="44"/>
                </a:cxn>
                <a:cxn ang="0">
                  <a:pos x="5414" y="18"/>
                </a:cxn>
                <a:cxn ang="0">
                  <a:pos x="5332" y="7"/>
                </a:cxn>
                <a:cxn ang="0">
                  <a:pos x="5051" y="22"/>
                </a:cxn>
                <a:cxn ang="0">
                  <a:pos x="4986" y="55"/>
                </a:cxn>
                <a:cxn ang="0">
                  <a:pos x="4854" y="102"/>
                </a:cxn>
                <a:cxn ang="0">
                  <a:pos x="4740" y="112"/>
                </a:cxn>
                <a:cxn ang="0">
                  <a:pos x="4662" y="91"/>
                </a:cxn>
                <a:cxn ang="0">
                  <a:pos x="4598" y="25"/>
                </a:cxn>
                <a:cxn ang="0">
                  <a:pos x="4514" y="9"/>
                </a:cxn>
                <a:cxn ang="0">
                  <a:pos x="4410" y="39"/>
                </a:cxn>
                <a:cxn ang="0">
                  <a:pos x="4236" y="81"/>
                </a:cxn>
                <a:cxn ang="0">
                  <a:pos x="4020" y="102"/>
                </a:cxn>
                <a:cxn ang="0">
                  <a:pos x="3810" y="102"/>
                </a:cxn>
                <a:cxn ang="0">
                  <a:pos x="3654" y="76"/>
                </a:cxn>
                <a:cxn ang="0">
                  <a:pos x="3594" y="50"/>
                </a:cxn>
                <a:cxn ang="0">
                  <a:pos x="3528" y="44"/>
                </a:cxn>
                <a:cxn ang="0">
                  <a:pos x="3480" y="55"/>
                </a:cxn>
                <a:cxn ang="0">
                  <a:pos x="3420" y="76"/>
                </a:cxn>
                <a:cxn ang="0">
                  <a:pos x="3048" y="112"/>
                </a:cxn>
                <a:cxn ang="0">
                  <a:pos x="2844" y="128"/>
                </a:cxn>
                <a:cxn ang="0">
                  <a:pos x="2742" y="117"/>
                </a:cxn>
                <a:cxn ang="0">
                  <a:pos x="2710" y="56"/>
                </a:cxn>
                <a:cxn ang="0">
                  <a:pos x="2658" y="50"/>
                </a:cxn>
                <a:cxn ang="0">
                  <a:pos x="2558" y="95"/>
                </a:cxn>
                <a:cxn ang="0">
                  <a:pos x="2444" y="109"/>
                </a:cxn>
                <a:cxn ang="0">
                  <a:pos x="2322" y="91"/>
                </a:cxn>
                <a:cxn ang="0">
                  <a:pos x="2274" y="70"/>
                </a:cxn>
                <a:cxn ang="0">
                  <a:pos x="2185" y="3"/>
                </a:cxn>
                <a:cxn ang="0">
                  <a:pos x="2048" y="64"/>
                </a:cxn>
                <a:cxn ang="0">
                  <a:pos x="1794" y="102"/>
                </a:cxn>
                <a:cxn ang="0">
                  <a:pos x="1560" y="91"/>
                </a:cxn>
                <a:cxn ang="0">
                  <a:pos x="1482" y="76"/>
                </a:cxn>
                <a:cxn ang="0">
                  <a:pos x="1428" y="50"/>
                </a:cxn>
                <a:cxn ang="0">
                  <a:pos x="1374" y="44"/>
                </a:cxn>
                <a:cxn ang="0">
                  <a:pos x="1308" y="55"/>
                </a:cxn>
                <a:cxn ang="0">
                  <a:pos x="1140" y="107"/>
                </a:cxn>
                <a:cxn ang="0">
                  <a:pos x="948" y="143"/>
                </a:cxn>
                <a:cxn ang="0">
                  <a:pos x="708" y="138"/>
                </a:cxn>
                <a:cxn ang="0">
                  <a:pos x="534" y="96"/>
                </a:cxn>
                <a:cxn ang="0">
                  <a:pos x="444" y="55"/>
                </a:cxn>
                <a:cxn ang="0">
                  <a:pos x="396" y="34"/>
                </a:cxn>
                <a:cxn ang="0">
                  <a:pos x="378" y="39"/>
                </a:cxn>
                <a:cxn ang="0">
                  <a:pos x="342" y="70"/>
                </a:cxn>
                <a:cxn ang="0">
                  <a:pos x="288" y="96"/>
                </a:cxn>
                <a:cxn ang="0">
                  <a:pos x="192" y="112"/>
                </a:cxn>
                <a:cxn ang="0">
                  <a:pos x="90" y="112"/>
                </a:cxn>
                <a:cxn ang="0">
                  <a:pos x="0" y="96"/>
                </a:cxn>
                <a:cxn ang="0">
                  <a:pos x="5760" y="445"/>
                </a:cxn>
              </a:cxnLst>
              <a:rect l="0" t="0" r="r" b="b"/>
              <a:pathLst>
                <a:path w="5760" h="445">
                  <a:moveTo>
                    <a:pt x="5760" y="445"/>
                  </a:moveTo>
                  <a:lnTo>
                    <a:pt x="5760" y="76"/>
                  </a:lnTo>
                  <a:lnTo>
                    <a:pt x="5730" y="81"/>
                  </a:lnTo>
                  <a:lnTo>
                    <a:pt x="5700" y="86"/>
                  </a:lnTo>
                  <a:lnTo>
                    <a:pt x="5646" y="91"/>
                  </a:lnTo>
                  <a:lnTo>
                    <a:pt x="5592" y="91"/>
                  </a:lnTo>
                  <a:lnTo>
                    <a:pt x="5544" y="91"/>
                  </a:lnTo>
                  <a:lnTo>
                    <a:pt x="5508" y="86"/>
                  </a:lnTo>
                  <a:lnTo>
                    <a:pt x="5490" y="86"/>
                  </a:lnTo>
                  <a:lnTo>
                    <a:pt x="5478" y="81"/>
                  </a:lnTo>
                  <a:lnTo>
                    <a:pt x="5466" y="76"/>
                  </a:lnTo>
                  <a:lnTo>
                    <a:pt x="5454" y="76"/>
                  </a:lnTo>
                  <a:lnTo>
                    <a:pt x="5454" y="70"/>
                  </a:lnTo>
                  <a:lnTo>
                    <a:pt x="5454" y="70"/>
                  </a:lnTo>
                  <a:lnTo>
                    <a:pt x="5448" y="70"/>
                  </a:lnTo>
                  <a:lnTo>
                    <a:pt x="5448" y="65"/>
                  </a:lnTo>
                  <a:lnTo>
                    <a:pt x="5448" y="60"/>
                  </a:lnTo>
                  <a:lnTo>
                    <a:pt x="5448" y="55"/>
                  </a:lnTo>
                  <a:lnTo>
                    <a:pt x="5442" y="50"/>
                  </a:lnTo>
                  <a:lnTo>
                    <a:pt x="5442" y="44"/>
                  </a:lnTo>
                  <a:lnTo>
                    <a:pt x="5436" y="39"/>
                  </a:lnTo>
                  <a:lnTo>
                    <a:pt x="5424" y="34"/>
                  </a:lnTo>
                  <a:lnTo>
                    <a:pt x="5418" y="29"/>
                  </a:lnTo>
                  <a:lnTo>
                    <a:pt x="5414" y="18"/>
                  </a:lnTo>
                  <a:lnTo>
                    <a:pt x="5401" y="16"/>
                  </a:lnTo>
                  <a:lnTo>
                    <a:pt x="5386" y="10"/>
                  </a:lnTo>
                  <a:lnTo>
                    <a:pt x="5368" y="7"/>
                  </a:lnTo>
                  <a:lnTo>
                    <a:pt x="5332" y="7"/>
                  </a:lnTo>
                  <a:lnTo>
                    <a:pt x="5246" y="10"/>
                  </a:lnTo>
                  <a:lnTo>
                    <a:pt x="5144" y="7"/>
                  </a:lnTo>
                  <a:lnTo>
                    <a:pt x="5090" y="16"/>
                  </a:lnTo>
                  <a:lnTo>
                    <a:pt x="5051" y="22"/>
                  </a:lnTo>
                  <a:lnTo>
                    <a:pt x="5036" y="30"/>
                  </a:lnTo>
                  <a:lnTo>
                    <a:pt x="5022" y="39"/>
                  </a:lnTo>
                  <a:lnTo>
                    <a:pt x="5010" y="44"/>
                  </a:lnTo>
                  <a:lnTo>
                    <a:pt x="4986" y="55"/>
                  </a:lnTo>
                  <a:lnTo>
                    <a:pt x="4950" y="70"/>
                  </a:lnTo>
                  <a:lnTo>
                    <a:pt x="4920" y="86"/>
                  </a:lnTo>
                  <a:lnTo>
                    <a:pt x="4884" y="96"/>
                  </a:lnTo>
                  <a:lnTo>
                    <a:pt x="4854" y="102"/>
                  </a:lnTo>
                  <a:lnTo>
                    <a:pt x="4824" y="107"/>
                  </a:lnTo>
                  <a:lnTo>
                    <a:pt x="4794" y="112"/>
                  </a:lnTo>
                  <a:lnTo>
                    <a:pt x="4764" y="112"/>
                  </a:lnTo>
                  <a:lnTo>
                    <a:pt x="4740" y="112"/>
                  </a:lnTo>
                  <a:lnTo>
                    <a:pt x="4716" y="107"/>
                  </a:lnTo>
                  <a:lnTo>
                    <a:pt x="4698" y="102"/>
                  </a:lnTo>
                  <a:lnTo>
                    <a:pt x="4674" y="96"/>
                  </a:lnTo>
                  <a:lnTo>
                    <a:pt x="4662" y="91"/>
                  </a:lnTo>
                  <a:lnTo>
                    <a:pt x="4644" y="86"/>
                  </a:lnTo>
                  <a:lnTo>
                    <a:pt x="4631" y="66"/>
                  </a:lnTo>
                  <a:lnTo>
                    <a:pt x="4617" y="42"/>
                  </a:lnTo>
                  <a:lnTo>
                    <a:pt x="4598" y="25"/>
                  </a:lnTo>
                  <a:lnTo>
                    <a:pt x="4584" y="13"/>
                  </a:lnTo>
                  <a:lnTo>
                    <a:pt x="4565" y="4"/>
                  </a:lnTo>
                  <a:lnTo>
                    <a:pt x="4535" y="3"/>
                  </a:lnTo>
                  <a:lnTo>
                    <a:pt x="4514" y="9"/>
                  </a:lnTo>
                  <a:lnTo>
                    <a:pt x="4494" y="18"/>
                  </a:lnTo>
                  <a:lnTo>
                    <a:pt x="4471" y="23"/>
                  </a:lnTo>
                  <a:lnTo>
                    <a:pt x="4440" y="29"/>
                  </a:lnTo>
                  <a:lnTo>
                    <a:pt x="4410" y="39"/>
                  </a:lnTo>
                  <a:lnTo>
                    <a:pt x="4374" y="50"/>
                  </a:lnTo>
                  <a:lnTo>
                    <a:pt x="4332" y="60"/>
                  </a:lnTo>
                  <a:lnTo>
                    <a:pt x="4284" y="76"/>
                  </a:lnTo>
                  <a:lnTo>
                    <a:pt x="4236" y="81"/>
                  </a:lnTo>
                  <a:lnTo>
                    <a:pt x="4183" y="91"/>
                  </a:lnTo>
                  <a:lnTo>
                    <a:pt x="4128" y="96"/>
                  </a:lnTo>
                  <a:lnTo>
                    <a:pt x="4074" y="102"/>
                  </a:lnTo>
                  <a:lnTo>
                    <a:pt x="4020" y="102"/>
                  </a:lnTo>
                  <a:lnTo>
                    <a:pt x="3966" y="102"/>
                  </a:lnTo>
                  <a:lnTo>
                    <a:pt x="3912" y="102"/>
                  </a:lnTo>
                  <a:lnTo>
                    <a:pt x="3858" y="102"/>
                  </a:lnTo>
                  <a:lnTo>
                    <a:pt x="3810" y="102"/>
                  </a:lnTo>
                  <a:lnTo>
                    <a:pt x="3762" y="96"/>
                  </a:lnTo>
                  <a:lnTo>
                    <a:pt x="3726" y="91"/>
                  </a:lnTo>
                  <a:lnTo>
                    <a:pt x="3684" y="81"/>
                  </a:lnTo>
                  <a:lnTo>
                    <a:pt x="3654" y="76"/>
                  </a:lnTo>
                  <a:lnTo>
                    <a:pt x="3642" y="70"/>
                  </a:lnTo>
                  <a:lnTo>
                    <a:pt x="3630" y="65"/>
                  </a:lnTo>
                  <a:lnTo>
                    <a:pt x="3612" y="60"/>
                  </a:lnTo>
                  <a:lnTo>
                    <a:pt x="3594" y="50"/>
                  </a:lnTo>
                  <a:lnTo>
                    <a:pt x="3576" y="50"/>
                  </a:lnTo>
                  <a:lnTo>
                    <a:pt x="3558" y="44"/>
                  </a:lnTo>
                  <a:lnTo>
                    <a:pt x="3540" y="44"/>
                  </a:lnTo>
                  <a:lnTo>
                    <a:pt x="3528" y="44"/>
                  </a:lnTo>
                  <a:lnTo>
                    <a:pt x="3516" y="50"/>
                  </a:lnTo>
                  <a:lnTo>
                    <a:pt x="3504" y="50"/>
                  </a:lnTo>
                  <a:lnTo>
                    <a:pt x="3492" y="55"/>
                  </a:lnTo>
                  <a:lnTo>
                    <a:pt x="3480" y="55"/>
                  </a:lnTo>
                  <a:lnTo>
                    <a:pt x="3468" y="65"/>
                  </a:lnTo>
                  <a:lnTo>
                    <a:pt x="3456" y="70"/>
                  </a:lnTo>
                  <a:lnTo>
                    <a:pt x="3450" y="70"/>
                  </a:lnTo>
                  <a:lnTo>
                    <a:pt x="3420" y="76"/>
                  </a:lnTo>
                  <a:lnTo>
                    <a:pt x="3330" y="81"/>
                  </a:lnTo>
                  <a:lnTo>
                    <a:pt x="3204" y="91"/>
                  </a:lnTo>
                  <a:lnTo>
                    <a:pt x="3126" y="102"/>
                  </a:lnTo>
                  <a:lnTo>
                    <a:pt x="3048" y="112"/>
                  </a:lnTo>
                  <a:lnTo>
                    <a:pt x="2970" y="123"/>
                  </a:lnTo>
                  <a:lnTo>
                    <a:pt x="2904" y="128"/>
                  </a:lnTo>
                  <a:lnTo>
                    <a:pt x="2868" y="128"/>
                  </a:lnTo>
                  <a:lnTo>
                    <a:pt x="2844" y="128"/>
                  </a:lnTo>
                  <a:lnTo>
                    <a:pt x="2814" y="128"/>
                  </a:lnTo>
                  <a:lnTo>
                    <a:pt x="2790" y="128"/>
                  </a:lnTo>
                  <a:lnTo>
                    <a:pt x="2766" y="123"/>
                  </a:lnTo>
                  <a:lnTo>
                    <a:pt x="2742" y="117"/>
                  </a:lnTo>
                  <a:lnTo>
                    <a:pt x="2724" y="112"/>
                  </a:lnTo>
                  <a:lnTo>
                    <a:pt x="2706" y="107"/>
                  </a:lnTo>
                  <a:lnTo>
                    <a:pt x="2704" y="83"/>
                  </a:lnTo>
                  <a:lnTo>
                    <a:pt x="2710" y="56"/>
                  </a:lnTo>
                  <a:lnTo>
                    <a:pt x="2710" y="36"/>
                  </a:lnTo>
                  <a:lnTo>
                    <a:pt x="2696" y="25"/>
                  </a:lnTo>
                  <a:lnTo>
                    <a:pt x="2672" y="36"/>
                  </a:lnTo>
                  <a:lnTo>
                    <a:pt x="2658" y="50"/>
                  </a:lnTo>
                  <a:lnTo>
                    <a:pt x="2638" y="60"/>
                  </a:lnTo>
                  <a:lnTo>
                    <a:pt x="2614" y="76"/>
                  </a:lnTo>
                  <a:lnTo>
                    <a:pt x="2590" y="84"/>
                  </a:lnTo>
                  <a:lnTo>
                    <a:pt x="2558" y="95"/>
                  </a:lnTo>
                  <a:lnTo>
                    <a:pt x="2536" y="98"/>
                  </a:lnTo>
                  <a:lnTo>
                    <a:pt x="2508" y="102"/>
                  </a:lnTo>
                  <a:lnTo>
                    <a:pt x="2478" y="105"/>
                  </a:lnTo>
                  <a:lnTo>
                    <a:pt x="2444" y="109"/>
                  </a:lnTo>
                  <a:lnTo>
                    <a:pt x="2410" y="110"/>
                  </a:lnTo>
                  <a:lnTo>
                    <a:pt x="2374" y="107"/>
                  </a:lnTo>
                  <a:lnTo>
                    <a:pt x="2348" y="103"/>
                  </a:lnTo>
                  <a:lnTo>
                    <a:pt x="2322" y="91"/>
                  </a:lnTo>
                  <a:lnTo>
                    <a:pt x="2304" y="86"/>
                  </a:lnTo>
                  <a:lnTo>
                    <a:pt x="2292" y="81"/>
                  </a:lnTo>
                  <a:lnTo>
                    <a:pt x="2286" y="76"/>
                  </a:lnTo>
                  <a:lnTo>
                    <a:pt x="2274" y="70"/>
                  </a:lnTo>
                  <a:lnTo>
                    <a:pt x="2268" y="65"/>
                  </a:lnTo>
                  <a:lnTo>
                    <a:pt x="2246" y="18"/>
                  </a:lnTo>
                  <a:lnTo>
                    <a:pt x="2224" y="0"/>
                  </a:lnTo>
                  <a:lnTo>
                    <a:pt x="2185" y="3"/>
                  </a:lnTo>
                  <a:lnTo>
                    <a:pt x="2156" y="16"/>
                  </a:lnTo>
                  <a:lnTo>
                    <a:pt x="2126" y="22"/>
                  </a:lnTo>
                  <a:lnTo>
                    <a:pt x="2081" y="49"/>
                  </a:lnTo>
                  <a:lnTo>
                    <a:pt x="2048" y="64"/>
                  </a:lnTo>
                  <a:lnTo>
                    <a:pt x="2018" y="76"/>
                  </a:lnTo>
                  <a:lnTo>
                    <a:pt x="1986" y="96"/>
                  </a:lnTo>
                  <a:lnTo>
                    <a:pt x="1896" y="102"/>
                  </a:lnTo>
                  <a:lnTo>
                    <a:pt x="1794" y="102"/>
                  </a:lnTo>
                  <a:lnTo>
                    <a:pt x="1692" y="102"/>
                  </a:lnTo>
                  <a:lnTo>
                    <a:pt x="1644" y="102"/>
                  </a:lnTo>
                  <a:lnTo>
                    <a:pt x="1602" y="96"/>
                  </a:lnTo>
                  <a:lnTo>
                    <a:pt x="1560" y="91"/>
                  </a:lnTo>
                  <a:lnTo>
                    <a:pt x="1524" y="86"/>
                  </a:lnTo>
                  <a:lnTo>
                    <a:pt x="1506" y="86"/>
                  </a:lnTo>
                  <a:lnTo>
                    <a:pt x="1494" y="81"/>
                  </a:lnTo>
                  <a:lnTo>
                    <a:pt x="1482" y="76"/>
                  </a:lnTo>
                  <a:lnTo>
                    <a:pt x="1476" y="70"/>
                  </a:lnTo>
                  <a:lnTo>
                    <a:pt x="1458" y="65"/>
                  </a:lnTo>
                  <a:lnTo>
                    <a:pt x="1440" y="55"/>
                  </a:lnTo>
                  <a:lnTo>
                    <a:pt x="1428" y="50"/>
                  </a:lnTo>
                  <a:lnTo>
                    <a:pt x="1410" y="50"/>
                  </a:lnTo>
                  <a:lnTo>
                    <a:pt x="1398" y="44"/>
                  </a:lnTo>
                  <a:lnTo>
                    <a:pt x="1386" y="44"/>
                  </a:lnTo>
                  <a:lnTo>
                    <a:pt x="1374" y="44"/>
                  </a:lnTo>
                  <a:lnTo>
                    <a:pt x="1356" y="44"/>
                  </a:lnTo>
                  <a:lnTo>
                    <a:pt x="1344" y="44"/>
                  </a:lnTo>
                  <a:lnTo>
                    <a:pt x="1332" y="50"/>
                  </a:lnTo>
                  <a:lnTo>
                    <a:pt x="1308" y="55"/>
                  </a:lnTo>
                  <a:lnTo>
                    <a:pt x="1260" y="70"/>
                  </a:lnTo>
                  <a:lnTo>
                    <a:pt x="1218" y="86"/>
                  </a:lnTo>
                  <a:lnTo>
                    <a:pt x="1176" y="96"/>
                  </a:lnTo>
                  <a:lnTo>
                    <a:pt x="1140" y="107"/>
                  </a:lnTo>
                  <a:lnTo>
                    <a:pt x="1098" y="117"/>
                  </a:lnTo>
                  <a:lnTo>
                    <a:pt x="1062" y="128"/>
                  </a:lnTo>
                  <a:lnTo>
                    <a:pt x="1020" y="133"/>
                  </a:lnTo>
                  <a:lnTo>
                    <a:pt x="948" y="143"/>
                  </a:lnTo>
                  <a:lnTo>
                    <a:pt x="882" y="149"/>
                  </a:lnTo>
                  <a:lnTo>
                    <a:pt x="822" y="149"/>
                  </a:lnTo>
                  <a:lnTo>
                    <a:pt x="762" y="143"/>
                  </a:lnTo>
                  <a:lnTo>
                    <a:pt x="708" y="138"/>
                  </a:lnTo>
                  <a:lnTo>
                    <a:pt x="654" y="128"/>
                  </a:lnTo>
                  <a:lnTo>
                    <a:pt x="612" y="117"/>
                  </a:lnTo>
                  <a:lnTo>
                    <a:pt x="570" y="107"/>
                  </a:lnTo>
                  <a:lnTo>
                    <a:pt x="534" y="96"/>
                  </a:lnTo>
                  <a:lnTo>
                    <a:pt x="504" y="86"/>
                  </a:lnTo>
                  <a:lnTo>
                    <a:pt x="480" y="76"/>
                  </a:lnTo>
                  <a:lnTo>
                    <a:pt x="462" y="65"/>
                  </a:lnTo>
                  <a:lnTo>
                    <a:pt x="444" y="55"/>
                  </a:lnTo>
                  <a:lnTo>
                    <a:pt x="426" y="44"/>
                  </a:lnTo>
                  <a:lnTo>
                    <a:pt x="408" y="34"/>
                  </a:lnTo>
                  <a:lnTo>
                    <a:pt x="402" y="34"/>
                  </a:lnTo>
                  <a:lnTo>
                    <a:pt x="396" y="34"/>
                  </a:lnTo>
                  <a:lnTo>
                    <a:pt x="390" y="34"/>
                  </a:lnTo>
                  <a:lnTo>
                    <a:pt x="390" y="34"/>
                  </a:lnTo>
                  <a:lnTo>
                    <a:pt x="384" y="34"/>
                  </a:lnTo>
                  <a:lnTo>
                    <a:pt x="378" y="39"/>
                  </a:lnTo>
                  <a:lnTo>
                    <a:pt x="372" y="44"/>
                  </a:lnTo>
                  <a:lnTo>
                    <a:pt x="360" y="55"/>
                  </a:lnTo>
                  <a:lnTo>
                    <a:pt x="348" y="65"/>
                  </a:lnTo>
                  <a:lnTo>
                    <a:pt x="342" y="70"/>
                  </a:lnTo>
                  <a:lnTo>
                    <a:pt x="336" y="76"/>
                  </a:lnTo>
                  <a:lnTo>
                    <a:pt x="324" y="86"/>
                  </a:lnTo>
                  <a:lnTo>
                    <a:pt x="306" y="91"/>
                  </a:lnTo>
                  <a:lnTo>
                    <a:pt x="288" y="96"/>
                  </a:lnTo>
                  <a:lnTo>
                    <a:pt x="264" y="102"/>
                  </a:lnTo>
                  <a:lnTo>
                    <a:pt x="240" y="107"/>
                  </a:lnTo>
                  <a:lnTo>
                    <a:pt x="216" y="112"/>
                  </a:lnTo>
                  <a:lnTo>
                    <a:pt x="192" y="112"/>
                  </a:lnTo>
                  <a:lnTo>
                    <a:pt x="168" y="117"/>
                  </a:lnTo>
                  <a:lnTo>
                    <a:pt x="145" y="117"/>
                  </a:lnTo>
                  <a:lnTo>
                    <a:pt x="120" y="117"/>
                  </a:lnTo>
                  <a:lnTo>
                    <a:pt x="90" y="112"/>
                  </a:lnTo>
                  <a:lnTo>
                    <a:pt x="66" y="112"/>
                  </a:lnTo>
                  <a:lnTo>
                    <a:pt x="42" y="107"/>
                  </a:lnTo>
                  <a:lnTo>
                    <a:pt x="24" y="102"/>
                  </a:lnTo>
                  <a:lnTo>
                    <a:pt x="0" y="96"/>
                  </a:lnTo>
                  <a:lnTo>
                    <a:pt x="0" y="445"/>
                  </a:lnTo>
                  <a:lnTo>
                    <a:pt x="5760" y="445"/>
                  </a:lnTo>
                  <a:lnTo>
                    <a:pt x="5760" y="445"/>
                  </a:lnTo>
                  <a:lnTo>
                    <a:pt x="5760" y="445"/>
                  </a:lnTo>
                </a:path>
              </a:pathLst>
            </a:custGeom>
            <a:solidFill>
              <a:schemeClr val="accent2">
                <a:alpha val="50000"/>
              </a:schemeClr>
            </a:soli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5255" name="Freeform 23"/>
            <p:cNvSpPr>
              <a:spLocks/>
            </p:cNvSpPr>
            <p:nvPr userDrawn="1"/>
          </p:nvSpPr>
          <p:spPr bwMode="hidden">
            <a:xfrm>
              <a:off x="0" y="3867"/>
              <a:ext cx="5770" cy="174"/>
            </a:xfrm>
            <a:custGeom>
              <a:avLst/>
              <a:gdLst/>
              <a:ahLst/>
              <a:cxnLst>
                <a:cxn ang="0">
                  <a:pos x="4993" y="66"/>
                </a:cxn>
                <a:cxn ang="0">
                  <a:pos x="4771" y="132"/>
                </a:cxn>
                <a:cxn ang="0">
                  <a:pos x="4640" y="96"/>
                </a:cxn>
                <a:cxn ang="0">
                  <a:pos x="4598" y="36"/>
                </a:cxn>
                <a:cxn ang="0">
                  <a:pos x="4478" y="30"/>
                </a:cxn>
                <a:cxn ang="0">
                  <a:pos x="4186" y="108"/>
                </a:cxn>
                <a:cxn ang="0">
                  <a:pos x="3815" y="120"/>
                </a:cxn>
                <a:cxn ang="0">
                  <a:pos x="3617" y="72"/>
                </a:cxn>
                <a:cxn ang="0">
                  <a:pos x="3510" y="60"/>
                </a:cxn>
                <a:cxn ang="0">
                  <a:pos x="3336" y="96"/>
                </a:cxn>
                <a:cxn ang="0">
                  <a:pos x="2846" y="150"/>
                </a:cxn>
                <a:cxn ang="0">
                  <a:pos x="2703" y="96"/>
                </a:cxn>
                <a:cxn ang="0">
                  <a:pos x="2619" y="90"/>
                </a:cxn>
                <a:cxn ang="0">
                  <a:pos x="2416" y="132"/>
                </a:cxn>
                <a:cxn ang="0">
                  <a:pos x="2278" y="84"/>
                </a:cxn>
                <a:cxn ang="0">
                  <a:pos x="2151" y="36"/>
                </a:cxn>
                <a:cxn ang="0">
                  <a:pos x="1947" y="120"/>
                </a:cxn>
                <a:cxn ang="0">
                  <a:pos x="1525" y="102"/>
                </a:cxn>
                <a:cxn ang="0">
                  <a:pos x="1429" y="60"/>
                </a:cxn>
                <a:cxn ang="0">
                  <a:pos x="1333" y="60"/>
                </a:cxn>
                <a:cxn ang="0">
                  <a:pos x="1058" y="150"/>
                </a:cxn>
                <a:cxn ang="0">
                  <a:pos x="652" y="150"/>
                </a:cxn>
                <a:cxn ang="0">
                  <a:pos x="442" y="66"/>
                </a:cxn>
                <a:cxn ang="0">
                  <a:pos x="377" y="48"/>
                </a:cxn>
                <a:cxn ang="0">
                  <a:pos x="305" y="108"/>
                </a:cxn>
                <a:cxn ang="0">
                  <a:pos x="144" y="138"/>
                </a:cxn>
                <a:cxn ang="0">
                  <a:pos x="0" y="96"/>
                </a:cxn>
                <a:cxn ang="0">
                  <a:pos x="167" y="120"/>
                </a:cxn>
                <a:cxn ang="0">
                  <a:pos x="323" y="84"/>
                </a:cxn>
                <a:cxn ang="0">
                  <a:pos x="383" y="24"/>
                </a:cxn>
                <a:cxn ang="0">
                  <a:pos x="460" y="60"/>
                </a:cxn>
                <a:cxn ang="0">
                  <a:pos x="706" y="144"/>
                </a:cxn>
                <a:cxn ang="0">
                  <a:pos x="1100" y="120"/>
                </a:cxn>
                <a:cxn ang="0">
                  <a:pos x="1345" y="36"/>
                </a:cxn>
                <a:cxn ang="0">
                  <a:pos x="1441" y="48"/>
                </a:cxn>
                <a:cxn ang="0">
                  <a:pos x="1561" y="90"/>
                </a:cxn>
                <a:cxn ang="0">
                  <a:pos x="1971" y="96"/>
                </a:cxn>
                <a:cxn ang="0">
                  <a:pos x="2235" y="3"/>
                </a:cxn>
                <a:cxn ang="0">
                  <a:pos x="2350" y="102"/>
                </a:cxn>
                <a:cxn ang="0">
                  <a:pos x="2559" y="96"/>
                </a:cxn>
                <a:cxn ang="0">
                  <a:pos x="2715" y="24"/>
                </a:cxn>
                <a:cxn ang="0">
                  <a:pos x="2792" y="132"/>
                </a:cxn>
                <a:cxn ang="0">
                  <a:pos x="3127" y="102"/>
                </a:cxn>
                <a:cxn ang="0">
                  <a:pos x="3486" y="48"/>
                </a:cxn>
                <a:cxn ang="0">
                  <a:pos x="3582" y="42"/>
                </a:cxn>
                <a:cxn ang="0">
                  <a:pos x="3731" y="90"/>
                </a:cxn>
                <a:cxn ang="0">
                  <a:pos x="4078" y="102"/>
                </a:cxn>
                <a:cxn ang="0">
                  <a:pos x="4419" y="30"/>
                </a:cxn>
                <a:cxn ang="0">
                  <a:pos x="4574" y="6"/>
                </a:cxn>
                <a:cxn ang="0">
                  <a:pos x="4628" y="60"/>
                </a:cxn>
                <a:cxn ang="0">
                  <a:pos x="4724" y="108"/>
                </a:cxn>
                <a:cxn ang="0">
                  <a:pos x="4927" y="84"/>
                </a:cxn>
                <a:cxn ang="0">
                  <a:pos x="5118" y="14"/>
                </a:cxn>
                <a:cxn ang="0">
                  <a:pos x="5280" y="9"/>
                </a:cxn>
                <a:cxn ang="0">
                  <a:pos x="5453" y="36"/>
                </a:cxn>
                <a:cxn ang="0">
                  <a:pos x="5465" y="72"/>
                </a:cxn>
                <a:cxn ang="0">
                  <a:pos x="5656" y="90"/>
                </a:cxn>
                <a:cxn ang="0">
                  <a:pos x="5710" y="102"/>
                </a:cxn>
                <a:cxn ang="0">
                  <a:pos x="5477" y="90"/>
                </a:cxn>
                <a:cxn ang="0">
                  <a:pos x="5453" y="60"/>
                </a:cxn>
                <a:cxn ang="0">
                  <a:pos x="5393" y="30"/>
                </a:cxn>
                <a:cxn ang="0">
                  <a:pos x="5219" y="24"/>
                </a:cxn>
              </a:cxnLst>
              <a:rect l="0" t="0" r="r" b="b"/>
              <a:pathLst>
                <a:path w="5770" h="174">
                  <a:moveTo>
                    <a:pt x="5151" y="24"/>
                  </a:moveTo>
                  <a:lnTo>
                    <a:pt x="5127" y="26"/>
                  </a:lnTo>
                  <a:lnTo>
                    <a:pt x="5082" y="30"/>
                  </a:lnTo>
                  <a:lnTo>
                    <a:pt x="5049" y="38"/>
                  </a:lnTo>
                  <a:lnTo>
                    <a:pt x="5029" y="48"/>
                  </a:lnTo>
                  <a:lnTo>
                    <a:pt x="5017" y="54"/>
                  </a:lnTo>
                  <a:lnTo>
                    <a:pt x="4993" y="66"/>
                  </a:lnTo>
                  <a:lnTo>
                    <a:pt x="4957" y="84"/>
                  </a:lnTo>
                  <a:lnTo>
                    <a:pt x="4927" y="102"/>
                  </a:lnTo>
                  <a:lnTo>
                    <a:pt x="4891" y="114"/>
                  </a:lnTo>
                  <a:lnTo>
                    <a:pt x="4861" y="120"/>
                  </a:lnTo>
                  <a:lnTo>
                    <a:pt x="4831" y="126"/>
                  </a:lnTo>
                  <a:lnTo>
                    <a:pt x="4801" y="132"/>
                  </a:lnTo>
                  <a:lnTo>
                    <a:pt x="4771" y="132"/>
                  </a:lnTo>
                  <a:lnTo>
                    <a:pt x="4748" y="132"/>
                  </a:lnTo>
                  <a:lnTo>
                    <a:pt x="4724" y="126"/>
                  </a:lnTo>
                  <a:lnTo>
                    <a:pt x="4706" y="120"/>
                  </a:lnTo>
                  <a:lnTo>
                    <a:pt x="4682" y="114"/>
                  </a:lnTo>
                  <a:lnTo>
                    <a:pt x="4670" y="108"/>
                  </a:lnTo>
                  <a:lnTo>
                    <a:pt x="4652" y="102"/>
                  </a:lnTo>
                  <a:lnTo>
                    <a:pt x="4640" y="96"/>
                  </a:lnTo>
                  <a:lnTo>
                    <a:pt x="4634" y="84"/>
                  </a:lnTo>
                  <a:lnTo>
                    <a:pt x="4628" y="78"/>
                  </a:lnTo>
                  <a:lnTo>
                    <a:pt x="4622" y="66"/>
                  </a:lnTo>
                  <a:lnTo>
                    <a:pt x="4616" y="54"/>
                  </a:lnTo>
                  <a:lnTo>
                    <a:pt x="4610" y="48"/>
                  </a:lnTo>
                  <a:lnTo>
                    <a:pt x="4604" y="42"/>
                  </a:lnTo>
                  <a:lnTo>
                    <a:pt x="4598" y="36"/>
                  </a:lnTo>
                  <a:lnTo>
                    <a:pt x="4586" y="30"/>
                  </a:lnTo>
                  <a:lnTo>
                    <a:pt x="4574" y="24"/>
                  </a:lnTo>
                  <a:lnTo>
                    <a:pt x="4562" y="18"/>
                  </a:lnTo>
                  <a:lnTo>
                    <a:pt x="4544" y="18"/>
                  </a:lnTo>
                  <a:lnTo>
                    <a:pt x="4526" y="18"/>
                  </a:lnTo>
                  <a:lnTo>
                    <a:pt x="4502" y="24"/>
                  </a:lnTo>
                  <a:lnTo>
                    <a:pt x="4478" y="30"/>
                  </a:lnTo>
                  <a:lnTo>
                    <a:pt x="4449" y="36"/>
                  </a:lnTo>
                  <a:lnTo>
                    <a:pt x="4419" y="48"/>
                  </a:lnTo>
                  <a:lnTo>
                    <a:pt x="4383" y="60"/>
                  </a:lnTo>
                  <a:lnTo>
                    <a:pt x="4341" y="72"/>
                  </a:lnTo>
                  <a:lnTo>
                    <a:pt x="4287" y="90"/>
                  </a:lnTo>
                  <a:lnTo>
                    <a:pt x="4239" y="96"/>
                  </a:lnTo>
                  <a:lnTo>
                    <a:pt x="4186" y="108"/>
                  </a:lnTo>
                  <a:lnTo>
                    <a:pt x="4132" y="114"/>
                  </a:lnTo>
                  <a:lnTo>
                    <a:pt x="4078" y="120"/>
                  </a:lnTo>
                  <a:lnTo>
                    <a:pt x="4024" y="120"/>
                  </a:lnTo>
                  <a:lnTo>
                    <a:pt x="3970" y="120"/>
                  </a:lnTo>
                  <a:lnTo>
                    <a:pt x="3916" y="120"/>
                  </a:lnTo>
                  <a:lnTo>
                    <a:pt x="3863" y="120"/>
                  </a:lnTo>
                  <a:lnTo>
                    <a:pt x="3815" y="120"/>
                  </a:lnTo>
                  <a:lnTo>
                    <a:pt x="3767" y="114"/>
                  </a:lnTo>
                  <a:lnTo>
                    <a:pt x="3731" y="108"/>
                  </a:lnTo>
                  <a:lnTo>
                    <a:pt x="3689" y="96"/>
                  </a:lnTo>
                  <a:lnTo>
                    <a:pt x="3659" y="90"/>
                  </a:lnTo>
                  <a:lnTo>
                    <a:pt x="3647" y="84"/>
                  </a:lnTo>
                  <a:lnTo>
                    <a:pt x="3635" y="78"/>
                  </a:lnTo>
                  <a:lnTo>
                    <a:pt x="3617" y="72"/>
                  </a:lnTo>
                  <a:lnTo>
                    <a:pt x="3600" y="60"/>
                  </a:lnTo>
                  <a:lnTo>
                    <a:pt x="3582" y="60"/>
                  </a:lnTo>
                  <a:lnTo>
                    <a:pt x="3564" y="54"/>
                  </a:lnTo>
                  <a:lnTo>
                    <a:pt x="3546" y="54"/>
                  </a:lnTo>
                  <a:lnTo>
                    <a:pt x="3534" y="54"/>
                  </a:lnTo>
                  <a:lnTo>
                    <a:pt x="3522" y="60"/>
                  </a:lnTo>
                  <a:lnTo>
                    <a:pt x="3510" y="60"/>
                  </a:lnTo>
                  <a:lnTo>
                    <a:pt x="3498" y="66"/>
                  </a:lnTo>
                  <a:lnTo>
                    <a:pt x="3486" y="66"/>
                  </a:lnTo>
                  <a:lnTo>
                    <a:pt x="3474" y="78"/>
                  </a:lnTo>
                  <a:lnTo>
                    <a:pt x="3462" y="84"/>
                  </a:lnTo>
                  <a:lnTo>
                    <a:pt x="3456" y="84"/>
                  </a:lnTo>
                  <a:lnTo>
                    <a:pt x="3426" y="90"/>
                  </a:lnTo>
                  <a:lnTo>
                    <a:pt x="3336" y="96"/>
                  </a:lnTo>
                  <a:lnTo>
                    <a:pt x="3205" y="108"/>
                  </a:lnTo>
                  <a:lnTo>
                    <a:pt x="3127" y="120"/>
                  </a:lnTo>
                  <a:lnTo>
                    <a:pt x="3049" y="132"/>
                  </a:lnTo>
                  <a:lnTo>
                    <a:pt x="2972" y="144"/>
                  </a:lnTo>
                  <a:lnTo>
                    <a:pt x="2906" y="150"/>
                  </a:lnTo>
                  <a:lnTo>
                    <a:pt x="2870" y="150"/>
                  </a:lnTo>
                  <a:lnTo>
                    <a:pt x="2846" y="150"/>
                  </a:lnTo>
                  <a:lnTo>
                    <a:pt x="2816" y="150"/>
                  </a:lnTo>
                  <a:lnTo>
                    <a:pt x="2792" y="150"/>
                  </a:lnTo>
                  <a:lnTo>
                    <a:pt x="2768" y="144"/>
                  </a:lnTo>
                  <a:lnTo>
                    <a:pt x="2744" y="138"/>
                  </a:lnTo>
                  <a:lnTo>
                    <a:pt x="2727" y="132"/>
                  </a:lnTo>
                  <a:lnTo>
                    <a:pt x="2709" y="126"/>
                  </a:lnTo>
                  <a:lnTo>
                    <a:pt x="2703" y="96"/>
                  </a:lnTo>
                  <a:lnTo>
                    <a:pt x="2703" y="78"/>
                  </a:lnTo>
                  <a:lnTo>
                    <a:pt x="2709" y="42"/>
                  </a:lnTo>
                  <a:lnTo>
                    <a:pt x="2697" y="36"/>
                  </a:lnTo>
                  <a:lnTo>
                    <a:pt x="2673" y="42"/>
                  </a:lnTo>
                  <a:lnTo>
                    <a:pt x="2661" y="60"/>
                  </a:lnTo>
                  <a:lnTo>
                    <a:pt x="2643" y="72"/>
                  </a:lnTo>
                  <a:lnTo>
                    <a:pt x="2619" y="90"/>
                  </a:lnTo>
                  <a:lnTo>
                    <a:pt x="2595" y="102"/>
                  </a:lnTo>
                  <a:lnTo>
                    <a:pt x="2559" y="114"/>
                  </a:lnTo>
                  <a:lnTo>
                    <a:pt x="2541" y="114"/>
                  </a:lnTo>
                  <a:lnTo>
                    <a:pt x="2511" y="120"/>
                  </a:lnTo>
                  <a:lnTo>
                    <a:pt x="2481" y="126"/>
                  </a:lnTo>
                  <a:lnTo>
                    <a:pt x="2446" y="126"/>
                  </a:lnTo>
                  <a:lnTo>
                    <a:pt x="2416" y="132"/>
                  </a:lnTo>
                  <a:lnTo>
                    <a:pt x="2380" y="126"/>
                  </a:lnTo>
                  <a:lnTo>
                    <a:pt x="2350" y="120"/>
                  </a:lnTo>
                  <a:lnTo>
                    <a:pt x="2326" y="108"/>
                  </a:lnTo>
                  <a:lnTo>
                    <a:pt x="2308" y="102"/>
                  </a:lnTo>
                  <a:lnTo>
                    <a:pt x="2296" y="96"/>
                  </a:lnTo>
                  <a:lnTo>
                    <a:pt x="2290" y="90"/>
                  </a:lnTo>
                  <a:lnTo>
                    <a:pt x="2278" y="84"/>
                  </a:lnTo>
                  <a:lnTo>
                    <a:pt x="2272" y="78"/>
                  </a:lnTo>
                  <a:lnTo>
                    <a:pt x="2250" y="57"/>
                  </a:lnTo>
                  <a:lnTo>
                    <a:pt x="2243" y="35"/>
                  </a:lnTo>
                  <a:lnTo>
                    <a:pt x="2228" y="18"/>
                  </a:lnTo>
                  <a:lnTo>
                    <a:pt x="2208" y="18"/>
                  </a:lnTo>
                  <a:lnTo>
                    <a:pt x="2172" y="24"/>
                  </a:lnTo>
                  <a:lnTo>
                    <a:pt x="2151" y="36"/>
                  </a:lnTo>
                  <a:lnTo>
                    <a:pt x="2127" y="51"/>
                  </a:lnTo>
                  <a:lnTo>
                    <a:pt x="2097" y="60"/>
                  </a:lnTo>
                  <a:lnTo>
                    <a:pt x="2073" y="72"/>
                  </a:lnTo>
                  <a:lnTo>
                    <a:pt x="2046" y="87"/>
                  </a:lnTo>
                  <a:lnTo>
                    <a:pt x="2007" y="102"/>
                  </a:lnTo>
                  <a:lnTo>
                    <a:pt x="1977" y="114"/>
                  </a:lnTo>
                  <a:lnTo>
                    <a:pt x="1947" y="120"/>
                  </a:lnTo>
                  <a:lnTo>
                    <a:pt x="1895" y="120"/>
                  </a:lnTo>
                  <a:lnTo>
                    <a:pt x="1794" y="120"/>
                  </a:lnTo>
                  <a:lnTo>
                    <a:pt x="1692" y="120"/>
                  </a:lnTo>
                  <a:lnTo>
                    <a:pt x="1644" y="120"/>
                  </a:lnTo>
                  <a:lnTo>
                    <a:pt x="1602" y="114"/>
                  </a:lnTo>
                  <a:lnTo>
                    <a:pt x="1561" y="108"/>
                  </a:lnTo>
                  <a:lnTo>
                    <a:pt x="1525" y="102"/>
                  </a:lnTo>
                  <a:lnTo>
                    <a:pt x="1507" y="102"/>
                  </a:lnTo>
                  <a:lnTo>
                    <a:pt x="1495" y="96"/>
                  </a:lnTo>
                  <a:lnTo>
                    <a:pt x="1483" y="90"/>
                  </a:lnTo>
                  <a:lnTo>
                    <a:pt x="1477" y="84"/>
                  </a:lnTo>
                  <a:lnTo>
                    <a:pt x="1459" y="78"/>
                  </a:lnTo>
                  <a:lnTo>
                    <a:pt x="1441" y="66"/>
                  </a:lnTo>
                  <a:lnTo>
                    <a:pt x="1429" y="60"/>
                  </a:lnTo>
                  <a:lnTo>
                    <a:pt x="1411" y="60"/>
                  </a:lnTo>
                  <a:lnTo>
                    <a:pt x="1399" y="54"/>
                  </a:lnTo>
                  <a:lnTo>
                    <a:pt x="1387" y="54"/>
                  </a:lnTo>
                  <a:lnTo>
                    <a:pt x="1375" y="54"/>
                  </a:lnTo>
                  <a:lnTo>
                    <a:pt x="1357" y="54"/>
                  </a:lnTo>
                  <a:lnTo>
                    <a:pt x="1345" y="54"/>
                  </a:lnTo>
                  <a:lnTo>
                    <a:pt x="1333" y="60"/>
                  </a:lnTo>
                  <a:lnTo>
                    <a:pt x="1309" y="66"/>
                  </a:lnTo>
                  <a:lnTo>
                    <a:pt x="1262" y="84"/>
                  </a:lnTo>
                  <a:lnTo>
                    <a:pt x="1220" y="102"/>
                  </a:lnTo>
                  <a:lnTo>
                    <a:pt x="1178" y="114"/>
                  </a:lnTo>
                  <a:lnTo>
                    <a:pt x="1142" y="126"/>
                  </a:lnTo>
                  <a:lnTo>
                    <a:pt x="1100" y="138"/>
                  </a:lnTo>
                  <a:lnTo>
                    <a:pt x="1058" y="150"/>
                  </a:lnTo>
                  <a:lnTo>
                    <a:pt x="1016" y="156"/>
                  </a:lnTo>
                  <a:lnTo>
                    <a:pt x="945" y="168"/>
                  </a:lnTo>
                  <a:lnTo>
                    <a:pt x="879" y="174"/>
                  </a:lnTo>
                  <a:lnTo>
                    <a:pt x="819" y="174"/>
                  </a:lnTo>
                  <a:lnTo>
                    <a:pt x="759" y="168"/>
                  </a:lnTo>
                  <a:lnTo>
                    <a:pt x="706" y="162"/>
                  </a:lnTo>
                  <a:lnTo>
                    <a:pt x="652" y="150"/>
                  </a:lnTo>
                  <a:lnTo>
                    <a:pt x="610" y="138"/>
                  </a:lnTo>
                  <a:lnTo>
                    <a:pt x="568" y="126"/>
                  </a:lnTo>
                  <a:lnTo>
                    <a:pt x="532" y="114"/>
                  </a:lnTo>
                  <a:lnTo>
                    <a:pt x="502" y="102"/>
                  </a:lnTo>
                  <a:lnTo>
                    <a:pt x="478" y="90"/>
                  </a:lnTo>
                  <a:lnTo>
                    <a:pt x="460" y="78"/>
                  </a:lnTo>
                  <a:lnTo>
                    <a:pt x="442" y="66"/>
                  </a:lnTo>
                  <a:lnTo>
                    <a:pt x="425" y="54"/>
                  </a:lnTo>
                  <a:lnTo>
                    <a:pt x="407" y="42"/>
                  </a:lnTo>
                  <a:lnTo>
                    <a:pt x="401" y="42"/>
                  </a:lnTo>
                  <a:lnTo>
                    <a:pt x="395" y="42"/>
                  </a:lnTo>
                  <a:lnTo>
                    <a:pt x="389" y="42"/>
                  </a:lnTo>
                  <a:lnTo>
                    <a:pt x="383" y="42"/>
                  </a:lnTo>
                  <a:lnTo>
                    <a:pt x="377" y="48"/>
                  </a:lnTo>
                  <a:lnTo>
                    <a:pt x="371" y="54"/>
                  </a:lnTo>
                  <a:lnTo>
                    <a:pt x="359" y="66"/>
                  </a:lnTo>
                  <a:lnTo>
                    <a:pt x="347" y="78"/>
                  </a:lnTo>
                  <a:lnTo>
                    <a:pt x="341" y="84"/>
                  </a:lnTo>
                  <a:lnTo>
                    <a:pt x="335" y="90"/>
                  </a:lnTo>
                  <a:lnTo>
                    <a:pt x="323" y="102"/>
                  </a:lnTo>
                  <a:lnTo>
                    <a:pt x="305" y="108"/>
                  </a:lnTo>
                  <a:lnTo>
                    <a:pt x="287" y="114"/>
                  </a:lnTo>
                  <a:lnTo>
                    <a:pt x="263" y="120"/>
                  </a:lnTo>
                  <a:lnTo>
                    <a:pt x="239" y="126"/>
                  </a:lnTo>
                  <a:lnTo>
                    <a:pt x="215" y="132"/>
                  </a:lnTo>
                  <a:lnTo>
                    <a:pt x="191" y="132"/>
                  </a:lnTo>
                  <a:lnTo>
                    <a:pt x="167" y="138"/>
                  </a:lnTo>
                  <a:lnTo>
                    <a:pt x="144" y="138"/>
                  </a:lnTo>
                  <a:lnTo>
                    <a:pt x="120" y="138"/>
                  </a:lnTo>
                  <a:lnTo>
                    <a:pt x="90" y="132"/>
                  </a:lnTo>
                  <a:lnTo>
                    <a:pt x="66" y="132"/>
                  </a:lnTo>
                  <a:lnTo>
                    <a:pt x="42" y="126"/>
                  </a:lnTo>
                  <a:lnTo>
                    <a:pt x="24" y="120"/>
                  </a:lnTo>
                  <a:lnTo>
                    <a:pt x="0" y="114"/>
                  </a:lnTo>
                  <a:lnTo>
                    <a:pt x="0" y="96"/>
                  </a:lnTo>
                  <a:lnTo>
                    <a:pt x="24" y="102"/>
                  </a:lnTo>
                  <a:lnTo>
                    <a:pt x="42" y="108"/>
                  </a:lnTo>
                  <a:lnTo>
                    <a:pt x="66" y="114"/>
                  </a:lnTo>
                  <a:lnTo>
                    <a:pt x="90" y="114"/>
                  </a:lnTo>
                  <a:lnTo>
                    <a:pt x="120" y="120"/>
                  </a:lnTo>
                  <a:lnTo>
                    <a:pt x="144" y="120"/>
                  </a:lnTo>
                  <a:lnTo>
                    <a:pt x="167" y="120"/>
                  </a:lnTo>
                  <a:lnTo>
                    <a:pt x="191" y="114"/>
                  </a:lnTo>
                  <a:lnTo>
                    <a:pt x="215" y="114"/>
                  </a:lnTo>
                  <a:lnTo>
                    <a:pt x="239" y="108"/>
                  </a:lnTo>
                  <a:lnTo>
                    <a:pt x="263" y="102"/>
                  </a:lnTo>
                  <a:lnTo>
                    <a:pt x="287" y="96"/>
                  </a:lnTo>
                  <a:lnTo>
                    <a:pt x="305" y="90"/>
                  </a:lnTo>
                  <a:lnTo>
                    <a:pt x="323" y="84"/>
                  </a:lnTo>
                  <a:lnTo>
                    <a:pt x="335" y="72"/>
                  </a:lnTo>
                  <a:lnTo>
                    <a:pt x="341" y="66"/>
                  </a:lnTo>
                  <a:lnTo>
                    <a:pt x="347" y="60"/>
                  </a:lnTo>
                  <a:lnTo>
                    <a:pt x="359" y="48"/>
                  </a:lnTo>
                  <a:lnTo>
                    <a:pt x="371" y="36"/>
                  </a:lnTo>
                  <a:lnTo>
                    <a:pt x="377" y="30"/>
                  </a:lnTo>
                  <a:lnTo>
                    <a:pt x="383" y="24"/>
                  </a:lnTo>
                  <a:lnTo>
                    <a:pt x="389" y="24"/>
                  </a:lnTo>
                  <a:lnTo>
                    <a:pt x="395" y="24"/>
                  </a:lnTo>
                  <a:lnTo>
                    <a:pt x="401" y="24"/>
                  </a:lnTo>
                  <a:lnTo>
                    <a:pt x="407" y="24"/>
                  </a:lnTo>
                  <a:lnTo>
                    <a:pt x="425" y="36"/>
                  </a:lnTo>
                  <a:lnTo>
                    <a:pt x="442" y="48"/>
                  </a:lnTo>
                  <a:lnTo>
                    <a:pt x="460" y="60"/>
                  </a:lnTo>
                  <a:lnTo>
                    <a:pt x="478" y="72"/>
                  </a:lnTo>
                  <a:lnTo>
                    <a:pt x="502" y="84"/>
                  </a:lnTo>
                  <a:lnTo>
                    <a:pt x="532" y="96"/>
                  </a:lnTo>
                  <a:lnTo>
                    <a:pt x="568" y="108"/>
                  </a:lnTo>
                  <a:lnTo>
                    <a:pt x="610" y="120"/>
                  </a:lnTo>
                  <a:lnTo>
                    <a:pt x="652" y="132"/>
                  </a:lnTo>
                  <a:lnTo>
                    <a:pt x="706" y="144"/>
                  </a:lnTo>
                  <a:lnTo>
                    <a:pt x="759" y="150"/>
                  </a:lnTo>
                  <a:lnTo>
                    <a:pt x="819" y="156"/>
                  </a:lnTo>
                  <a:lnTo>
                    <a:pt x="879" y="156"/>
                  </a:lnTo>
                  <a:lnTo>
                    <a:pt x="945" y="150"/>
                  </a:lnTo>
                  <a:lnTo>
                    <a:pt x="1016" y="138"/>
                  </a:lnTo>
                  <a:lnTo>
                    <a:pt x="1058" y="132"/>
                  </a:lnTo>
                  <a:lnTo>
                    <a:pt x="1100" y="120"/>
                  </a:lnTo>
                  <a:lnTo>
                    <a:pt x="1142" y="108"/>
                  </a:lnTo>
                  <a:lnTo>
                    <a:pt x="1178" y="96"/>
                  </a:lnTo>
                  <a:lnTo>
                    <a:pt x="1220" y="84"/>
                  </a:lnTo>
                  <a:lnTo>
                    <a:pt x="1262" y="66"/>
                  </a:lnTo>
                  <a:lnTo>
                    <a:pt x="1309" y="48"/>
                  </a:lnTo>
                  <a:lnTo>
                    <a:pt x="1333" y="42"/>
                  </a:lnTo>
                  <a:lnTo>
                    <a:pt x="1345" y="36"/>
                  </a:lnTo>
                  <a:lnTo>
                    <a:pt x="1357" y="36"/>
                  </a:lnTo>
                  <a:lnTo>
                    <a:pt x="1375" y="36"/>
                  </a:lnTo>
                  <a:lnTo>
                    <a:pt x="1387" y="36"/>
                  </a:lnTo>
                  <a:lnTo>
                    <a:pt x="1399" y="36"/>
                  </a:lnTo>
                  <a:lnTo>
                    <a:pt x="1411" y="42"/>
                  </a:lnTo>
                  <a:lnTo>
                    <a:pt x="1429" y="42"/>
                  </a:lnTo>
                  <a:lnTo>
                    <a:pt x="1441" y="48"/>
                  </a:lnTo>
                  <a:lnTo>
                    <a:pt x="1459" y="60"/>
                  </a:lnTo>
                  <a:lnTo>
                    <a:pt x="1477" y="66"/>
                  </a:lnTo>
                  <a:lnTo>
                    <a:pt x="1483" y="72"/>
                  </a:lnTo>
                  <a:lnTo>
                    <a:pt x="1495" y="78"/>
                  </a:lnTo>
                  <a:lnTo>
                    <a:pt x="1507" y="84"/>
                  </a:lnTo>
                  <a:lnTo>
                    <a:pt x="1525" y="84"/>
                  </a:lnTo>
                  <a:lnTo>
                    <a:pt x="1561" y="90"/>
                  </a:lnTo>
                  <a:lnTo>
                    <a:pt x="1602" y="96"/>
                  </a:lnTo>
                  <a:lnTo>
                    <a:pt x="1644" y="102"/>
                  </a:lnTo>
                  <a:lnTo>
                    <a:pt x="1692" y="102"/>
                  </a:lnTo>
                  <a:lnTo>
                    <a:pt x="1794" y="102"/>
                  </a:lnTo>
                  <a:lnTo>
                    <a:pt x="1895" y="102"/>
                  </a:lnTo>
                  <a:lnTo>
                    <a:pt x="1938" y="102"/>
                  </a:lnTo>
                  <a:lnTo>
                    <a:pt x="1971" y="96"/>
                  </a:lnTo>
                  <a:lnTo>
                    <a:pt x="2019" y="77"/>
                  </a:lnTo>
                  <a:lnTo>
                    <a:pt x="2063" y="57"/>
                  </a:lnTo>
                  <a:lnTo>
                    <a:pt x="2111" y="38"/>
                  </a:lnTo>
                  <a:lnTo>
                    <a:pt x="2145" y="18"/>
                  </a:lnTo>
                  <a:lnTo>
                    <a:pt x="2172" y="9"/>
                  </a:lnTo>
                  <a:lnTo>
                    <a:pt x="2202" y="0"/>
                  </a:lnTo>
                  <a:lnTo>
                    <a:pt x="2235" y="3"/>
                  </a:lnTo>
                  <a:lnTo>
                    <a:pt x="2250" y="24"/>
                  </a:lnTo>
                  <a:lnTo>
                    <a:pt x="2262" y="51"/>
                  </a:lnTo>
                  <a:lnTo>
                    <a:pt x="2290" y="72"/>
                  </a:lnTo>
                  <a:lnTo>
                    <a:pt x="2296" y="78"/>
                  </a:lnTo>
                  <a:lnTo>
                    <a:pt x="2308" y="84"/>
                  </a:lnTo>
                  <a:lnTo>
                    <a:pt x="2326" y="90"/>
                  </a:lnTo>
                  <a:lnTo>
                    <a:pt x="2350" y="102"/>
                  </a:lnTo>
                  <a:lnTo>
                    <a:pt x="2380" y="108"/>
                  </a:lnTo>
                  <a:lnTo>
                    <a:pt x="2416" y="114"/>
                  </a:lnTo>
                  <a:lnTo>
                    <a:pt x="2446" y="108"/>
                  </a:lnTo>
                  <a:lnTo>
                    <a:pt x="2481" y="108"/>
                  </a:lnTo>
                  <a:lnTo>
                    <a:pt x="2511" y="102"/>
                  </a:lnTo>
                  <a:lnTo>
                    <a:pt x="2541" y="96"/>
                  </a:lnTo>
                  <a:lnTo>
                    <a:pt x="2559" y="96"/>
                  </a:lnTo>
                  <a:lnTo>
                    <a:pt x="2595" y="84"/>
                  </a:lnTo>
                  <a:lnTo>
                    <a:pt x="2619" y="72"/>
                  </a:lnTo>
                  <a:lnTo>
                    <a:pt x="2643" y="54"/>
                  </a:lnTo>
                  <a:lnTo>
                    <a:pt x="2661" y="42"/>
                  </a:lnTo>
                  <a:lnTo>
                    <a:pt x="2673" y="24"/>
                  </a:lnTo>
                  <a:lnTo>
                    <a:pt x="2697" y="18"/>
                  </a:lnTo>
                  <a:lnTo>
                    <a:pt x="2715" y="24"/>
                  </a:lnTo>
                  <a:lnTo>
                    <a:pt x="2715" y="48"/>
                  </a:lnTo>
                  <a:lnTo>
                    <a:pt x="2709" y="78"/>
                  </a:lnTo>
                  <a:lnTo>
                    <a:pt x="2709" y="108"/>
                  </a:lnTo>
                  <a:lnTo>
                    <a:pt x="2727" y="114"/>
                  </a:lnTo>
                  <a:lnTo>
                    <a:pt x="2744" y="120"/>
                  </a:lnTo>
                  <a:lnTo>
                    <a:pt x="2768" y="126"/>
                  </a:lnTo>
                  <a:lnTo>
                    <a:pt x="2792" y="132"/>
                  </a:lnTo>
                  <a:lnTo>
                    <a:pt x="2816" y="132"/>
                  </a:lnTo>
                  <a:lnTo>
                    <a:pt x="2846" y="132"/>
                  </a:lnTo>
                  <a:lnTo>
                    <a:pt x="2870" y="132"/>
                  </a:lnTo>
                  <a:lnTo>
                    <a:pt x="2906" y="132"/>
                  </a:lnTo>
                  <a:lnTo>
                    <a:pt x="2972" y="126"/>
                  </a:lnTo>
                  <a:lnTo>
                    <a:pt x="3049" y="114"/>
                  </a:lnTo>
                  <a:lnTo>
                    <a:pt x="3127" y="102"/>
                  </a:lnTo>
                  <a:lnTo>
                    <a:pt x="3205" y="90"/>
                  </a:lnTo>
                  <a:lnTo>
                    <a:pt x="3336" y="78"/>
                  </a:lnTo>
                  <a:lnTo>
                    <a:pt x="3426" y="72"/>
                  </a:lnTo>
                  <a:lnTo>
                    <a:pt x="3456" y="66"/>
                  </a:lnTo>
                  <a:lnTo>
                    <a:pt x="3462" y="66"/>
                  </a:lnTo>
                  <a:lnTo>
                    <a:pt x="3474" y="60"/>
                  </a:lnTo>
                  <a:lnTo>
                    <a:pt x="3486" y="48"/>
                  </a:lnTo>
                  <a:lnTo>
                    <a:pt x="3498" y="48"/>
                  </a:lnTo>
                  <a:lnTo>
                    <a:pt x="3510" y="42"/>
                  </a:lnTo>
                  <a:lnTo>
                    <a:pt x="3522" y="42"/>
                  </a:lnTo>
                  <a:lnTo>
                    <a:pt x="3534" y="36"/>
                  </a:lnTo>
                  <a:lnTo>
                    <a:pt x="3546" y="36"/>
                  </a:lnTo>
                  <a:lnTo>
                    <a:pt x="3564" y="36"/>
                  </a:lnTo>
                  <a:lnTo>
                    <a:pt x="3582" y="42"/>
                  </a:lnTo>
                  <a:lnTo>
                    <a:pt x="3600" y="42"/>
                  </a:lnTo>
                  <a:lnTo>
                    <a:pt x="3617" y="54"/>
                  </a:lnTo>
                  <a:lnTo>
                    <a:pt x="3635" y="60"/>
                  </a:lnTo>
                  <a:lnTo>
                    <a:pt x="3647" y="66"/>
                  </a:lnTo>
                  <a:lnTo>
                    <a:pt x="3659" y="72"/>
                  </a:lnTo>
                  <a:lnTo>
                    <a:pt x="3689" y="78"/>
                  </a:lnTo>
                  <a:lnTo>
                    <a:pt x="3731" y="90"/>
                  </a:lnTo>
                  <a:lnTo>
                    <a:pt x="3767" y="96"/>
                  </a:lnTo>
                  <a:lnTo>
                    <a:pt x="3815" y="102"/>
                  </a:lnTo>
                  <a:lnTo>
                    <a:pt x="3863" y="102"/>
                  </a:lnTo>
                  <a:lnTo>
                    <a:pt x="3916" y="102"/>
                  </a:lnTo>
                  <a:lnTo>
                    <a:pt x="3970" y="102"/>
                  </a:lnTo>
                  <a:lnTo>
                    <a:pt x="4024" y="102"/>
                  </a:lnTo>
                  <a:lnTo>
                    <a:pt x="4078" y="102"/>
                  </a:lnTo>
                  <a:lnTo>
                    <a:pt x="4132" y="96"/>
                  </a:lnTo>
                  <a:lnTo>
                    <a:pt x="4186" y="90"/>
                  </a:lnTo>
                  <a:lnTo>
                    <a:pt x="4239" y="78"/>
                  </a:lnTo>
                  <a:lnTo>
                    <a:pt x="4287" y="72"/>
                  </a:lnTo>
                  <a:lnTo>
                    <a:pt x="4341" y="54"/>
                  </a:lnTo>
                  <a:lnTo>
                    <a:pt x="4383" y="42"/>
                  </a:lnTo>
                  <a:lnTo>
                    <a:pt x="4419" y="30"/>
                  </a:lnTo>
                  <a:lnTo>
                    <a:pt x="4449" y="18"/>
                  </a:lnTo>
                  <a:lnTo>
                    <a:pt x="4478" y="12"/>
                  </a:lnTo>
                  <a:lnTo>
                    <a:pt x="4502" y="6"/>
                  </a:lnTo>
                  <a:lnTo>
                    <a:pt x="4526" y="0"/>
                  </a:lnTo>
                  <a:lnTo>
                    <a:pt x="4544" y="0"/>
                  </a:lnTo>
                  <a:lnTo>
                    <a:pt x="4562" y="0"/>
                  </a:lnTo>
                  <a:lnTo>
                    <a:pt x="4574" y="6"/>
                  </a:lnTo>
                  <a:lnTo>
                    <a:pt x="4586" y="12"/>
                  </a:lnTo>
                  <a:lnTo>
                    <a:pt x="4598" y="18"/>
                  </a:lnTo>
                  <a:lnTo>
                    <a:pt x="4604" y="24"/>
                  </a:lnTo>
                  <a:lnTo>
                    <a:pt x="4610" y="30"/>
                  </a:lnTo>
                  <a:lnTo>
                    <a:pt x="4616" y="36"/>
                  </a:lnTo>
                  <a:lnTo>
                    <a:pt x="4622" y="48"/>
                  </a:lnTo>
                  <a:lnTo>
                    <a:pt x="4628" y="60"/>
                  </a:lnTo>
                  <a:lnTo>
                    <a:pt x="4634" y="66"/>
                  </a:lnTo>
                  <a:lnTo>
                    <a:pt x="4640" y="78"/>
                  </a:lnTo>
                  <a:lnTo>
                    <a:pt x="4652" y="84"/>
                  </a:lnTo>
                  <a:lnTo>
                    <a:pt x="4670" y="90"/>
                  </a:lnTo>
                  <a:lnTo>
                    <a:pt x="4682" y="96"/>
                  </a:lnTo>
                  <a:lnTo>
                    <a:pt x="4706" y="102"/>
                  </a:lnTo>
                  <a:lnTo>
                    <a:pt x="4724" y="108"/>
                  </a:lnTo>
                  <a:lnTo>
                    <a:pt x="4748" y="114"/>
                  </a:lnTo>
                  <a:lnTo>
                    <a:pt x="4771" y="114"/>
                  </a:lnTo>
                  <a:lnTo>
                    <a:pt x="4801" y="114"/>
                  </a:lnTo>
                  <a:lnTo>
                    <a:pt x="4831" y="108"/>
                  </a:lnTo>
                  <a:lnTo>
                    <a:pt x="4861" y="102"/>
                  </a:lnTo>
                  <a:lnTo>
                    <a:pt x="4891" y="96"/>
                  </a:lnTo>
                  <a:lnTo>
                    <a:pt x="4927" y="84"/>
                  </a:lnTo>
                  <a:lnTo>
                    <a:pt x="4957" y="66"/>
                  </a:lnTo>
                  <a:lnTo>
                    <a:pt x="4993" y="48"/>
                  </a:lnTo>
                  <a:lnTo>
                    <a:pt x="5017" y="36"/>
                  </a:lnTo>
                  <a:lnTo>
                    <a:pt x="5029" y="30"/>
                  </a:lnTo>
                  <a:lnTo>
                    <a:pt x="5061" y="24"/>
                  </a:lnTo>
                  <a:lnTo>
                    <a:pt x="5091" y="17"/>
                  </a:lnTo>
                  <a:lnTo>
                    <a:pt x="5118" y="14"/>
                  </a:lnTo>
                  <a:lnTo>
                    <a:pt x="5145" y="9"/>
                  </a:lnTo>
                  <a:lnTo>
                    <a:pt x="5175" y="9"/>
                  </a:lnTo>
                  <a:lnTo>
                    <a:pt x="5199" y="8"/>
                  </a:lnTo>
                  <a:lnTo>
                    <a:pt x="5219" y="9"/>
                  </a:lnTo>
                  <a:lnTo>
                    <a:pt x="5238" y="9"/>
                  </a:lnTo>
                  <a:lnTo>
                    <a:pt x="5258" y="11"/>
                  </a:lnTo>
                  <a:lnTo>
                    <a:pt x="5280" y="9"/>
                  </a:lnTo>
                  <a:lnTo>
                    <a:pt x="5304" y="11"/>
                  </a:lnTo>
                  <a:lnTo>
                    <a:pt x="5327" y="8"/>
                  </a:lnTo>
                  <a:lnTo>
                    <a:pt x="5351" y="8"/>
                  </a:lnTo>
                  <a:lnTo>
                    <a:pt x="5390" y="9"/>
                  </a:lnTo>
                  <a:lnTo>
                    <a:pt x="5435" y="24"/>
                  </a:lnTo>
                  <a:lnTo>
                    <a:pt x="5447" y="30"/>
                  </a:lnTo>
                  <a:lnTo>
                    <a:pt x="5453" y="36"/>
                  </a:lnTo>
                  <a:lnTo>
                    <a:pt x="5453" y="42"/>
                  </a:lnTo>
                  <a:lnTo>
                    <a:pt x="5459" y="48"/>
                  </a:lnTo>
                  <a:lnTo>
                    <a:pt x="5459" y="54"/>
                  </a:lnTo>
                  <a:lnTo>
                    <a:pt x="5459" y="60"/>
                  </a:lnTo>
                  <a:lnTo>
                    <a:pt x="5459" y="66"/>
                  </a:lnTo>
                  <a:lnTo>
                    <a:pt x="5465" y="66"/>
                  </a:lnTo>
                  <a:lnTo>
                    <a:pt x="5465" y="72"/>
                  </a:lnTo>
                  <a:lnTo>
                    <a:pt x="5477" y="72"/>
                  </a:lnTo>
                  <a:lnTo>
                    <a:pt x="5489" y="78"/>
                  </a:lnTo>
                  <a:lnTo>
                    <a:pt x="5501" y="84"/>
                  </a:lnTo>
                  <a:lnTo>
                    <a:pt x="5519" y="84"/>
                  </a:lnTo>
                  <a:lnTo>
                    <a:pt x="5555" y="90"/>
                  </a:lnTo>
                  <a:lnTo>
                    <a:pt x="5603" y="90"/>
                  </a:lnTo>
                  <a:lnTo>
                    <a:pt x="5656" y="90"/>
                  </a:lnTo>
                  <a:lnTo>
                    <a:pt x="5710" y="84"/>
                  </a:lnTo>
                  <a:lnTo>
                    <a:pt x="5740" y="78"/>
                  </a:lnTo>
                  <a:lnTo>
                    <a:pt x="5770" y="72"/>
                  </a:lnTo>
                  <a:lnTo>
                    <a:pt x="5770" y="90"/>
                  </a:lnTo>
                  <a:lnTo>
                    <a:pt x="5770" y="90"/>
                  </a:lnTo>
                  <a:lnTo>
                    <a:pt x="5740" y="96"/>
                  </a:lnTo>
                  <a:lnTo>
                    <a:pt x="5710" y="102"/>
                  </a:lnTo>
                  <a:lnTo>
                    <a:pt x="5656" y="108"/>
                  </a:lnTo>
                  <a:lnTo>
                    <a:pt x="5603" y="108"/>
                  </a:lnTo>
                  <a:lnTo>
                    <a:pt x="5555" y="108"/>
                  </a:lnTo>
                  <a:lnTo>
                    <a:pt x="5519" y="102"/>
                  </a:lnTo>
                  <a:lnTo>
                    <a:pt x="5501" y="102"/>
                  </a:lnTo>
                  <a:lnTo>
                    <a:pt x="5489" y="96"/>
                  </a:lnTo>
                  <a:lnTo>
                    <a:pt x="5477" y="90"/>
                  </a:lnTo>
                  <a:lnTo>
                    <a:pt x="5465" y="90"/>
                  </a:lnTo>
                  <a:lnTo>
                    <a:pt x="5465" y="84"/>
                  </a:lnTo>
                  <a:lnTo>
                    <a:pt x="5459" y="84"/>
                  </a:lnTo>
                  <a:lnTo>
                    <a:pt x="5459" y="78"/>
                  </a:lnTo>
                  <a:lnTo>
                    <a:pt x="5459" y="72"/>
                  </a:lnTo>
                  <a:lnTo>
                    <a:pt x="5459" y="66"/>
                  </a:lnTo>
                  <a:lnTo>
                    <a:pt x="5453" y="60"/>
                  </a:lnTo>
                  <a:lnTo>
                    <a:pt x="5453" y="54"/>
                  </a:lnTo>
                  <a:lnTo>
                    <a:pt x="5447" y="48"/>
                  </a:lnTo>
                  <a:lnTo>
                    <a:pt x="5435" y="42"/>
                  </a:lnTo>
                  <a:lnTo>
                    <a:pt x="5429" y="36"/>
                  </a:lnTo>
                  <a:lnTo>
                    <a:pt x="5423" y="36"/>
                  </a:lnTo>
                  <a:lnTo>
                    <a:pt x="5405" y="30"/>
                  </a:lnTo>
                  <a:lnTo>
                    <a:pt x="5393" y="30"/>
                  </a:lnTo>
                  <a:lnTo>
                    <a:pt x="5370" y="23"/>
                  </a:lnTo>
                  <a:lnTo>
                    <a:pt x="5346" y="24"/>
                  </a:lnTo>
                  <a:lnTo>
                    <a:pt x="5325" y="27"/>
                  </a:lnTo>
                  <a:lnTo>
                    <a:pt x="5298" y="29"/>
                  </a:lnTo>
                  <a:lnTo>
                    <a:pt x="5270" y="29"/>
                  </a:lnTo>
                  <a:lnTo>
                    <a:pt x="5247" y="26"/>
                  </a:lnTo>
                  <a:lnTo>
                    <a:pt x="5219" y="24"/>
                  </a:lnTo>
                  <a:lnTo>
                    <a:pt x="5199" y="21"/>
                  </a:lnTo>
                  <a:lnTo>
                    <a:pt x="5174" y="24"/>
                  </a:lnTo>
                </a:path>
              </a:pathLst>
            </a:custGeom>
            <a:gradFill rotWithShape="0">
              <a:gsLst>
                <a:gs pos="0">
                  <a:schemeClr val="accent2"/>
                </a:gs>
                <a:gs pos="50000">
                  <a:schemeClr val="accent2">
                    <a:gamma/>
                    <a:tint val="96863"/>
                    <a:invGamma/>
                  </a:schemeClr>
                </a:gs>
                <a:gs pos="100000">
                  <a:schemeClr val="accent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95256" name="Rectangle 24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00200"/>
            <a:ext cx="7772400" cy="18288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95257" name="Rectangle 25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95258" name="Rectangle 26"/>
          <p:cNvSpPr>
            <a:spLocks noGrp="1" noChangeArrowheads="1"/>
          </p:cNvSpPr>
          <p:nvPr>
            <p:ph type="dt" sz="quarter" idx="2"/>
          </p:nvPr>
        </p:nvSpPr>
        <p:spPr>
          <a:xfrm>
            <a:off x="457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5259" name="Rectangle 27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5260" name="Rectangle 28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DE8BF9CC-6145-49BD-A2B4-44C93765ACF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FBFA62A5-6DC4-4DEB-866C-7C035CA922CD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3792BD11-43A1-4CB1-9F61-F53C95CEAC41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D2FC40FC-2718-4F6B-BBE7-13ED12BC1E43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6895F186-655A-464B-BEE3-746F0F0B3B10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DA4AF5B6-D4C0-426E-ADEF-669DFB7F4079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9E271FD7-4C15-4B66-8AEC-447AF59D748C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9" name="Дата 8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90C28908-E69E-465E-8142-DE864EDDDB04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EE74594B-D3B8-46D5-B55D-CFA9723B3211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70AE1B91-77BF-4542-831E-933B2D677690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325EA8AC-0845-4DAC-982F-FD9E28ACAD2A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4210" name="Group 2"/>
          <p:cNvGrpSpPr>
            <a:grpSpLocks/>
          </p:cNvGrpSpPr>
          <p:nvPr/>
        </p:nvGrpSpPr>
        <p:grpSpPr bwMode="auto">
          <a:xfrm>
            <a:off x="0" y="0"/>
            <a:ext cx="9159875" cy="6858000"/>
            <a:chOff x="0" y="0"/>
            <a:chExt cx="5770" cy="4320"/>
          </a:xfrm>
        </p:grpSpPr>
        <p:sp>
          <p:nvSpPr>
            <p:cNvPr id="94211" name="Rectangle 3"/>
            <p:cNvSpPr>
              <a:spLocks noChangeArrowheads="1"/>
            </p:cNvSpPr>
            <p:nvPr userDrawn="1"/>
          </p:nvSpPr>
          <p:spPr bwMode="hidden">
            <a:xfrm>
              <a:off x="5232" y="1"/>
              <a:ext cx="528" cy="4319"/>
            </a:xfrm>
            <a:prstGeom prst="rect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tint val="94118"/>
                    <a:invGamma/>
                  </a:schemeClr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4212" name="Rectangle 4"/>
            <p:cNvSpPr>
              <a:spLocks noChangeArrowheads="1"/>
            </p:cNvSpPr>
            <p:nvPr userDrawn="1"/>
          </p:nvSpPr>
          <p:spPr bwMode="hidden">
            <a:xfrm>
              <a:off x="1056" y="0"/>
              <a:ext cx="192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4213" name="Rectangle 5"/>
            <p:cNvSpPr>
              <a:spLocks noChangeArrowheads="1"/>
            </p:cNvSpPr>
            <p:nvPr userDrawn="1"/>
          </p:nvSpPr>
          <p:spPr bwMode="hidden">
            <a:xfrm>
              <a:off x="1728" y="0"/>
              <a:ext cx="432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4214" name="Rectangle 6"/>
            <p:cNvSpPr>
              <a:spLocks noChangeArrowheads="1"/>
            </p:cNvSpPr>
            <p:nvPr userDrawn="1"/>
          </p:nvSpPr>
          <p:spPr bwMode="hidden">
            <a:xfrm>
              <a:off x="2256" y="0"/>
              <a:ext cx="240" cy="4320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4215" name="Rectangle 7"/>
            <p:cNvSpPr>
              <a:spLocks noChangeArrowheads="1"/>
            </p:cNvSpPr>
            <p:nvPr userDrawn="1"/>
          </p:nvSpPr>
          <p:spPr bwMode="hidden">
            <a:xfrm>
              <a:off x="1344" y="0"/>
              <a:ext cx="384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4216" name="Rectangle 8"/>
            <p:cNvSpPr>
              <a:spLocks noChangeArrowheads="1"/>
            </p:cNvSpPr>
            <p:nvPr userDrawn="1"/>
          </p:nvSpPr>
          <p:spPr bwMode="hidden">
            <a:xfrm>
              <a:off x="480" y="0"/>
              <a:ext cx="576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4217" name="Rectangle 9"/>
            <p:cNvSpPr>
              <a:spLocks noChangeArrowheads="1"/>
            </p:cNvSpPr>
            <p:nvPr userDrawn="1"/>
          </p:nvSpPr>
          <p:spPr bwMode="hidden">
            <a:xfrm>
              <a:off x="288" y="0"/>
              <a:ext cx="192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shade val="84706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4218" name="Rectangle 10"/>
            <p:cNvSpPr>
              <a:spLocks noChangeArrowheads="1"/>
            </p:cNvSpPr>
            <p:nvPr userDrawn="1"/>
          </p:nvSpPr>
          <p:spPr bwMode="hidden">
            <a:xfrm>
              <a:off x="0" y="0"/>
              <a:ext cx="288" cy="4320"/>
            </a:xfrm>
            <a:prstGeom prst="rect">
              <a:avLst/>
            </a:prstGeom>
            <a:gradFill rotWithShape="0">
              <a:gsLst>
                <a:gs pos="0">
                  <a:schemeClr val="bg2">
                    <a:gamma/>
                    <a:shade val="78824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4219" name="Rectangle 11"/>
            <p:cNvSpPr>
              <a:spLocks noChangeArrowheads="1"/>
            </p:cNvSpPr>
            <p:nvPr userDrawn="1"/>
          </p:nvSpPr>
          <p:spPr bwMode="hidden">
            <a:xfrm>
              <a:off x="2160" y="0"/>
              <a:ext cx="240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4220" name="Rectangle 12"/>
            <p:cNvSpPr>
              <a:spLocks noChangeArrowheads="1"/>
            </p:cNvSpPr>
            <p:nvPr userDrawn="1"/>
          </p:nvSpPr>
          <p:spPr bwMode="hidden">
            <a:xfrm>
              <a:off x="2784" y="0"/>
              <a:ext cx="528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4221" name="Rectangle 13"/>
            <p:cNvSpPr>
              <a:spLocks noChangeArrowheads="1"/>
            </p:cNvSpPr>
            <p:nvPr userDrawn="1"/>
          </p:nvSpPr>
          <p:spPr bwMode="hidden">
            <a:xfrm>
              <a:off x="1248" y="0"/>
              <a:ext cx="144" cy="4320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4222" name="Rectangle 14"/>
            <p:cNvSpPr>
              <a:spLocks noChangeArrowheads="1"/>
            </p:cNvSpPr>
            <p:nvPr userDrawn="1"/>
          </p:nvSpPr>
          <p:spPr bwMode="hidden">
            <a:xfrm>
              <a:off x="3300" y="0"/>
              <a:ext cx="252" cy="4320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4223" name="Rectangle 15"/>
            <p:cNvSpPr>
              <a:spLocks noChangeArrowheads="1"/>
            </p:cNvSpPr>
            <p:nvPr userDrawn="1"/>
          </p:nvSpPr>
          <p:spPr bwMode="hidden">
            <a:xfrm>
              <a:off x="4656" y="0"/>
              <a:ext cx="144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shade val="96863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4224" name="Rectangle 16"/>
            <p:cNvSpPr>
              <a:spLocks noChangeArrowheads="1"/>
            </p:cNvSpPr>
            <p:nvPr userDrawn="1"/>
          </p:nvSpPr>
          <p:spPr bwMode="hidden">
            <a:xfrm>
              <a:off x="4608" y="0"/>
              <a:ext cx="672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4225" name="Rectangle 17"/>
            <p:cNvSpPr>
              <a:spLocks noChangeArrowheads="1"/>
            </p:cNvSpPr>
            <p:nvPr userDrawn="1"/>
          </p:nvSpPr>
          <p:spPr bwMode="hidden">
            <a:xfrm>
              <a:off x="3504" y="0"/>
              <a:ext cx="624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4226" name="Rectangle 18"/>
            <p:cNvSpPr>
              <a:spLocks noChangeArrowheads="1"/>
            </p:cNvSpPr>
            <p:nvPr userDrawn="1"/>
          </p:nvSpPr>
          <p:spPr bwMode="hidden">
            <a:xfrm>
              <a:off x="3840" y="0"/>
              <a:ext cx="528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4227" name="Rectangle 19"/>
            <p:cNvSpPr>
              <a:spLocks noChangeArrowheads="1"/>
            </p:cNvSpPr>
            <p:nvPr userDrawn="1"/>
          </p:nvSpPr>
          <p:spPr bwMode="hidden">
            <a:xfrm>
              <a:off x="4368" y="0"/>
              <a:ext cx="240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shade val="96863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4228" name="Rectangle 20"/>
            <p:cNvSpPr>
              <a:spLocks noChangeArrowheads="1"/>
            </p:cNvSpPr>
            <p:nvPr userDrawn="1"/>
          </p:nvSpPr>
          <p:spPr bwMode="hidden">
            <a:xfrm>
              <a:off x="2680" y="0"/>
              <a:ext cx="152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4229" name="Rectangle 21"/>
            <p:cNvSpPr>
              <a:spLocks noChangeArrowheads="1"/>
            </p:cNvSpPr>
            <p:nvPr userDrawn="1"/>
          </p:nvSpPr>
          <p:spPr bwMode="hidden">
            <a:xfrm>
              <a:off x="2366" y="0"/>
              <a:ext cx="336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4230" name="Freeform 22"/>
            <p:cNvSpPr>
              <a:spLocks/>
            </p:cNvSpPr>
            <p:nvPr userDrawn="1"/>
          </p:nvSpPr>
          <p:spPr bwMode="hidden">
            <a:xfrm>
              <a:off x="1" y="3875"/>
              <a:ext cx="5760" cy="445"/>
            </a:xfrm>
            <a:custGeom>
              <a:avLst/>
              <a:gdLst/>
              <a:ahLst/>
              <a:cxnLst>
                <a:cxn ang="0">
                  <a:pos x="5700" y="86"/>
                </a:cxn>
                <a:cxn ang="0">
                  <a:pos x="5508" y="86"/>
                </a:cxn>
                <a:cxn ang="0">
                  <a:pos x="5454" y="76"/>
                </a:cxn>
                <a:cxn ang="0">
                  <a:pos x="5448" y="65"/>
                </a:cxn>
                <a:cxn ang="0">
                  <a:pos x="5442" y="44"/>
                </a:cxn>
                <a:cxn ang="0">
                  <a:pos x="5414" y="18"/>
                </a:cxn>
                <a:cxn ang="0">
                  <a:pos x="5332" y="7"/>
                </a:cxn>
                <a:cxn ang="0">
                  <a:pos x="5051" y="22"/>
                </a:cxn>
                <a:cxn ang="0">
                  <a:pos x="4986" y="55"/>
                </a:cxn>
                <a:cxn ang="0">
                  <a:pos x="4854" y="102"/>
                </a:cxn>
                <a:cxn ang="0">
                  <a:pos x="4740" y="112"/>
                </a:cxn>
                <a:cxn ang="0">
                  <a:pos x="4662" y="91"/>
                </a:cxn>
                <a:cxn ang="0">
                  <a:pos x="4598" y="25"/>
                </a:cxn>
                <a:cxn ang="0">
                  <a:pos x="4514" y="9"/>
                </a:cxn>
                <a:cxn ang="0">
                  <a:pos x="4410" y="39"/>
                </a:cxn>
                <a:cxn ang="0">
                  <a:pos x="4236" y="81"/>
                </a:cxn>
                <a:cxn ang="0">
                  <a:pos x="4020" y="102"/>
                </a:cxn>
                <a:cxn ang="0">
                  <a:pos x="3810" y="102"/>
                </a:cxn>
                <a:cxn ang="0">
                  <a:pos x="3654" y="76"/>
                </a:cxn>
                <a:cxn ang="0">
                  <a:pos x="3594" y="50"/>
                </a:cxn>
                <a:cxn ang="0">
                  <a:pos x="3528" y="44"/>
                </a:cxn>
                <a:cxn ang="0">
                  <a:pos x="3480" y="55"/>
                </a:cxn>
                <a:cxn ang="0">
                  <a:pos x="3420" y="76"/>
                </a:cxn>
                <a:cxn ang="0">
                  <a:pos x="3048" y="112"/>
                </a:cxn>
                <a:cxn ang="0">
                  <a:pos x="2844" y="128"/>
                </a:cxn>
                <a:cxn ang="0">
                  <a:pos x="2742" y="117"/>
                </a:cxn>
                <a:cxn ang="0">
                  <a:pos x="2710" y="56"/>
                </a:cxn>
                <a:cxn ang="0">
                  <a:pos x="2658" y="50"/>
                </a:cxn>
                <a:cxn ang="0">
                  <a:pos x="2558" y="95"/>
                </a:cxn>
                <a:cxn ang="0">
                  <a:pos x="2444" y="109"/>
                </a:cxn>
                <a:cxn ang="0">
                  <a:pos x="2322" y="91"/>
                </a:cxn>
                <a:cxn ang="0">
                  <a:pos x="2274" y="70"/>
                </a:cxn>
                <a:cxn ang="0">
                  <a:pos x="2185" y="3"/>
                </a:cxn>
                <a:cxn ang="0">
                  <a:pos x="2048" y="64"/>
                </a:cxn>
                <a:cxn ang="0">
                  <a:pos x="1794" y="102"/>
                </a:cxn>
                <a:cxn ang="0">
                  <a:pos x="1560" y="91"/>
                </a:cxn>
                <a:cxn ang="0">
                  <a:pos x="1482" y="76"/>
                </a:cxn>
                <a:cxn ang="0">
                  <a:pos x="1428" y="50"/>
                </a:cxn>
                <a:cxn ang="0">
                  <a:pos x="1374" y="44"/>
                </a:cxn>
                <a:cxn ang="0">
                  <a:pos x="1308" y="55"/>
                </a:cxn>
                <a:cxn ang="0">
                  <a:pos x="1140" y="107"/>
                </a:cxn>
                <a:cxn ang="0">
                  <a:pos x="948" y="143"/>
                </a:cxn>
                <a:cxn ang="0">
                  <a:pos x="708" y="138"/>
                </a:cxn>
                <a:cxn ang="0">
                  <a:pos x="534" y="96"/>
                </a:cxn>
                <a:cxn ang="0">
                  <a:pos x="444" y="55"/>
                </a:cxn>
                <a:cxn ang="0">
                  <a:pos x="396" y="34"/>
                </a:cxn>
                <a:cxn ang="0">
                  <a:pos x="378" y="39"/>
                </a:cxn>
                <a:cxn ang="0">
                  <a:pos x="342" y="70"/>
                </a:cxn>
                <a:cxn ang="0">
                  <a:pos x="288" y="96"/>
                </a:cxn>
                <a:cxn ang="0">
                  <a:pos x="192" y="112"/>
                </a:cxn>
                <a:cxn ang="0">
                  <a:pos x="90" y="112"/>
                </a:cxn>
                <a:cxn ang="0">
                  <a:pos x="0" y="96"/>
                </a:cxn>
                <a:cxn ang="0">
                  <a:pos x="5760" y="445"/>
                </a:cxn>
              </a:cxnLst>
              <a:rect l="0" t="0" r="r" b="b"/>
              <a:pathLst>
                <a:path w="5760" h="445">
                  <a:moveTo>
                    <a:pt x="5760" y="445"/>
                  </a:moveTo>
                  <a:lnTo>
                    <a:pt x="5760" y="76"/>
                  </a:lnTo>
                  <a:lnTo>
                    <a:pt x="5730" y="81"/>
                  </a:lnTo>
                  <a:lnTo>
                    <a:pt x="5700" y="86"/>
                  </a:lnTo>
                  <a:lnTo>
                    <a:pt x="5646" y="91"/>
                  </a:lnTo>
                  <a:lnTo>
                    <a:pt x="5592" y="91"/>
                  </a:lnTo>
                  <a:lnTo>
                    <a:pt x="5544" y="91"/>
                  </a:lnTo>
                  <a:lnTo>
                    <a:pt x="5508" y="86"/>
                  </a:lnTo>
                  <a:lnTo>
                    <a:pt x="5490" y="86"/>
                  </a:lnTo>
                  <a:lnTo>
                    <a:pt x="5478" y="81"/>
                  </a:lnTo>
                  <a:lnTo>
                    <a:pt x="5466" y="76"/>
                  </a:lnTo>
                  <a:lnTo>
                    <a:pt x="5454" y="76"/>
                  </a:lnTo>
                  <a:lnTo>
                    <a:pt x="5454" y="70"/>
                  </a:lnTo>
                  <a:lnTo>
                    <a:pt x="5454" y="70"/>
                  </a:lnTo>
                  <a:lnTo>
                    <a:pt x="5448" y="70"/>
                  </a:lnTo>
                  <a:lnTo>
                    <a:pt x="5448" y="65"/>
                  </a:lnTo>
                  <a:lnTo>
                    <a:pt x="5448" y="60"/>
                  </a:lnTo>
                  <a:lnTo>
                    <a:pt x="5448" y="55"/>
                  </a:lnTo>
                  <a:lnTo>
                    <a:pt x="5442" y="50"/>
                  </a:lnTo>
                  <a:lnTo>
                    <a:pt x="5442" y="44"/>
                  </a:lnTo>
                  <a:lnTo>
                    <a:pt x="5436" y="39"/>
                  </a:lnTo>
                  <a:lnTo>
                    <a:pt x="5424" y="34"/>
                  </a:lnTo>
                  <a:lnTo>
                    <a:pt x="5418" y="29"/>
                  </a:lnTo>
                  <a:lnTo>
                    <a:pt x="5414" y="18"/>
                  </a:lnTo>
                  <a:lnTo>
                    <a:pt x="5401" y="16"/>
                  </a:lnTo>
                  <a:lnTo>
                    <a:pt x="5386" y="10"/>
                  </a:lnTo>
                  <a:lnTo>
                    <a:pt x="5368" y="7"/>
                  </a:lnTo>
                  <a:lnTo>
                    <a:pt x="5332" y="7"/>
                  </a:lnTo>
                  <a:lnTo>
                    <a:pt x="5246" y="10"/>
                  </a:lnTo>
                  <a:lnTo>
                    <a:pt x="5144" y="7"/>
                  </a:lnTo>
                  <a:lnTo>
                    <a:pt x="5090" y="16"/>
                  </a:lnTo>
                  <a:lnTo>
                    <a:pt x="5051" y="22"/>
                  </a:lnTo>
                  <a:lnTo>
                    <a:pt x="5036" y="30"/>
                  </a:lnTo>
                  <a:lnTo>
                    <a:pt x="5022" y="39"/>
                  </a:lnTo>
                  <a:lnTo>
                    <a:pt x="5010" y="44"/>
                  </a:lnTo>
                  <a:lnTo>
                    <a:pt x="4986" y="55"/>
                  </a:lnTo>
                  <a:lnTo>
                    <a:pt x="4950" y="70"/>
                  </a:lnTo>
                  <a:lnTo>
                    <a:pt x="4920" y="86"/>
                  </a:lnTo>
                  <a:lnTo>
                    <a:pt x="4884" y="96"/>
                  </a:lnTo>
                  <a:lnTo>
                    <a:pt x="4854" y="102"/>
                  </a:lnTo>
                  <a:lnTo>
                    <a:pt x="4824" y="107"/>
                  </a:lnTo>
                  <a:lnTo>
                    <a:pt x="4794" y="112"/>
                  </a:lnTo>
                  <a:lnTo>
                    <a:pt x="4764" y="112"/>
                  </a:lnTo>
                  <a:lnTo>
                    <a:pt x="4740" y="112"/>
                  </a:lnTo>
                  <a:lnTo>
                    <a:pt x="4716" y="107"/>
                  </a:lnTo>
                  <a:lnTo>
                    <a:pt x="4698" y="102"/>
                  </a:lnTo>
                  <a:lnTo>
                    <a:pt x="4674" y="96"/>
                  </a:lnTo>
                  <a:lnTo>
                    <a:pt x="4662" y="91"/>
                  </a:lnTo>
                  <a:lnTo>
                    <a:pt x="4644" y="86"/>
                  </a:lnTo>
                  <a:lnTo>
                    <a:pt x="4631" y="66"/>
                  </a:lnTo>
                  <a:lnTo>
                    <a:pt x="4617" y="42"/>
                  </a:lnTo>
                  <a:lnTo>
                    <a:pt x="4598" y="25"/>
                  </a:lnTo>
                  <a:lnTo>
                    <a:pt x="4584" y="13"/>
                  </a:lnTo>
                  <a:lnTo>
                    <a:pt x="4565" y="4"/>
                  </a:lnTo>
                  <a:lnTo>
                    <a:pt x="4535" y="3"/>
                  </a:lnTo>
                  <a:lnTo>
                    <a:pt x="4514" y="9"/>
                  </a:lnTo>
                  <a:lnTo>
                    <a:pt x="4494" y="18"/>
                  </a:lnTo>
                  <a:lnTo>
                    <a:pt x="4471" y="23"/>
                  </a:lnTo>
                  <a:lnTo>
                    <a:pt x="4440" y="29"/>
                  </a:lnTo>
                  <a:lnTo>
                    <a:pt x="4410" y="39"/>
                  </a:lnTo>
                  <a:lnTo>
                    <a:pt x="4374" y="50"/>
                  </a:lnTo>
                  <a:lnTo>
                    <a:pt x="4332" y="60"/>
                  </a:lnTo>
                  <a:lnTo>
                    <a:pt x="4284" y="76"/>
                  </a:lnTo>
                  <a:lnTo>
                    <a:pt x="4236" y="81"/>
                  </a:lnTo>
                  <a:lnTo>
                    <a:pt x="4183" y="91"/>
                  </a:lnTo>
                  <a:lnTo>
                    <a:pt x="4128" y="96"/>
                  </a:lnTo>
                  <a:lnTo>
                    <a:pt x="4074" y="102"/>
                  </a:lnTo>
                  <a:lnTo>
                    <a:pt x="4020" y="102"/>
                  </a:lnTo>
                  <a:lnTo>
                    <a:pt x="3966" y="102"/>
                  </a:lnTo>
                  <a:lnTo>
                    <a:pt x="3912" y="102"/>
                  </a:lnTo>
                  <a:lnTo>
                    <a:pt x="3858" y="102"/>
                  </a:lnTo>
                  <a:lnTo>
                    <a:pt x="3810" y="102"/>
                  </a:lnTo>
                  <a:lnTo>
                    <a:pt x="3762" y="96"/>
                  </a:lnTo>
                  <a:lnTo>
                    <a:pt x="3726" y="91"/>
                  </a:lnTo>
                  <a:lnTo>
                    <a:pt x="3684" y="81"/>
                  </a:lnTo>
                  <a:lnTo>
                    <a:pt x="3654" y="76"/>
                  </a:lnTo>
                  <a:lnTo>
                    <a:pt x="3642" y="70"/>
                  </a:lnTo>
                  <a:lnTo>
                    <a:pt x="3630" y="65"/>
                  </a:lnTo>
                  <a:lnTo>
                    <a:pt x="3612" y="60"/>
                  </a:lnTo>
                  <a:lnTo>
                    <a:pt x="3594" y="50"/>
                  </a:lnTo>
                  <a:lnTo>
                    <a:pt x="3576" y="50"/>
                  </a:lnTo>
                  <a:lnTo>
                    <a:pt x="3558" y="44"/>
                  </a:lnTo>
                  <a:lnTo>
                    <a:pt x="3540" y="44"/>
                  </a:lnTo>
                  <a:lnTo>
                    <a:pt x="3528" y="44"/>
                  </a:lnTo>
                  <a:lnTo>
                    <a:pt x="3516" y="50"/>
                  </a:lnTo>
                  <a:lnTo>
                    <a:pt x="3504" y="50"/>
                  </a:lnTo>
                  <a:lnTo>
                    <a:pt x="3492" y="55"/>
                  </a:lnTo>
                  <a:lnTo>
                    <a:pt x="3480" y="55"/>
                  </a:lnTo>
                  <a:lnTo>
                    <a:pt x="3468" y="65"/>
                  </a:lnTo>
                  <a:lnTo>
                    <a:pt x="3456" y="70"/>
                  </a:lnTo>
                  <a:lnTo>
                    <a:pt x="3450" y="70"/>
                  </a:lnTo>
                  <a:lnTo>
                    <a:pt x="3420" y="76"/>
                  </a:lnTo>
                  <a:lnTo>
                    <a:pt x="3330" y="81"/>
                  </a:lnTo>
                  <a:lnTo>
                    <a:pt x="3204" y="91"/>
                  </a:lnTo>
                  <a:lnTo>
                    <a:pt x="3126" y="102"/>
                  </a:lnTo>
                  <a:lnTo>
                    <a:pt x="3048" y="112"/>
                  </a:lnTo>
                  <a:lnTo>
                    <a:pt x="2970" y="123"/>
                  </a:lnTo>
                  <a:lnTo>
                    <a:pt x="2904" y="128"/>
                  </a:lnTo>
                  <a:lnTo>
                    <a:pt x="2868" y="128"/>
                  </a:lnTo>
                  <a:lnTo>
                    <a:pt x="2844" y="128"/>
                  </a:lnTo>
                  <a:lnTo>
                    <a:pt x="2814" y="128"/>
                  </a:lnTo>
                  <a:lnTo>
                    <a:pt x="2790" y="128"/>
                  </a:lnTo>
                  <a:lnTo>
                    <a:pt x="2766" y="123"/>
                  </a:lnTo>
                  <a:lnTo>
                    <a:pt x="2742" y="117"/>
                  </a:lnTo>
                  <a:lnTo>
                    <a:pt x="2724" y="112"/>
                  </a:lnTo>
                  <a:lnTo>
                    <a:pt x="2706" y="107"/>
                  </a:lnTo>
                  <a:lnTo>
                    <a:pt x="2704" y="83"/>
                  </a:lnTo>
                  <a:lnTo>
                    <a:pt x="2710" y="56"/>
                  </a:lnTo>
                  <a:lnTo>
                    <a:pt x="2710" y="36"/>
                  </a:lnTo>
                  <a:lnTo>
                    <a:pt x="2696" y="25"/>
                  </a:lnTo>
                  <a:lnTo>
                    <a:pt x="2672" y="36"/>
                  </a:lnTo>
                  <a:lnTo>
                    <a:pt x="2658" y="50"/>
                  </a:lnTo>
                  <a:lnTo>
                    <a:pt x="2638" y="60"/>
                  </a:lnTo>
                  <a:lnTo>
                    <a:pt x="2614" y="76"/>
                  </a:lnTo>
                  <a:lnTo>
                    <a:pt x="2590" y="84"/>
                  </a:lnTo>
                  <a:lnTo>
                    <a:pt x="2558" y="95"/>
                  </a:lnTo>
                  <a:lnTo>
                    <a:pt x="2536" y="98"/>
                  </a:lnTo>
                  <a:lnTo>
                    <a:pt x="2508" y="102"/>
                  </a:lnTo>
                  <a:lnTo>
                    <a:pt x="2478" y="105"/>
                  </a:lnTo>
                  <a:lnTo>
                    <a:pt x="2444" y="109"/>
                  </a:lnTo>
                  <a:lnTo>
                    <a:pt x="2410" y="110"/>
                  </a:lnTo>
                  <a:lnTo>
                    <a:pt x="2374" y="107"/>
                  </a:lnTo>
                  <a:lnTo>
                    <a:pt x="2348" y="103"/>
                  </a:lnTo>
                  <a:lnTo>
                    <a:pt x="2322" y="91"/>
                  </a:lnTo>
                  <a:lnTo>
                    <a:pt x="2304" y="86"/>
                  </a:lnTo>
                  <a:lnTo>
                    <a:pt x="2292" y="81"/>
                  </a:lnTo>
                  <a:lnTo>
                    <a:pt x="2286" y="76"/>
                  </a:lnTo>
                  <a:lnTo>
                    <a:pt x="2274" y="70"/>
                  </a:lnTo>
                  <a:lnTo>
                    <a:pt x="2268" y="65"/>
                  </a:lnTo>
                  <a:lnTo>
                    <a:pt x="2246" y="18"/>
                  </a:lnTo>
                  <a:lnTo>
                    <a:pt x="2224" y="0"/>
                  </a:lnTo>
                  <a:lnTo>
                    <a:pt x="2185" y="3"/>
                  </a:lnTo>
                  <a:lnTo>
                    <a:pt x="2156" y="16"/>
                  </a:lnTo>
                  <a:lnTo>
                    <a:pt x="2126" y="22"/>
                  </a:lnTo>
                  <a:lnTo>
                    <a:pt x="2081" y="49"/>
                  </a:lnTo>
                  <a:lnTo>
                    <a:pt x="2048" y="64"/>
                  </a:lnTo>
                  <a:lnTo>
                    <a:pt x="2018" y="76"/>
                  </a:lnTo>
                  <a:lnTo>
                    <a:pt x="1986" y="96"/>
                  </a:lnTo>
                  <a:lnTo>
                    <a:pt x="1896" y="102"/>
                  </a:lnTo>
                  <a:lnTo>
                    <a:pt x="1794" y="102"/>
                  </a:lnTo>
                  <a:lnTo>
                    <a:pt x="1692" y="102"/>
                  </a:lnTo>
                  <a:lnTo>
                    <a:pt x="1644" y="102"/>
                  </a:lnTo>
                  <a:lnTo>
                    <a:pt x="1602" y="96"/>
                  </a:lnTo>
                  <a:lnTo>
                    <a:pt x="1560" y="91"/>
                  </a:lnTo>
                  <a:lnTo>
                    <a:pt x="1524" y="86"/>
                  </a:lnTo>
                  <a:lnTo>
                    <a:pt x="1506" y="86"/>
                  </a:lnTo>
                  <a:lnTo>
                    <a:pt x="1494" y="81"/>
                  </a:lnTo>
                  <a:lnTo>
                    <a:pt x="1482" y="76"/>
                  </a:lnTo>
                  <a:lnTo>
                    <a:pt x="1476" y="70"/>
                  </a:lnTo>
                  <a:lnTo>
                    <a:pt x="1458" y="65"/>
                  </a:lnTo>
                  <a:lnTo>
                    <a:pt x="1440" y="55"/>
                  </a:lnTo>
                  <a:lnTo>
                    <a:pt x="1428" y="50"/>
                  </a:lnTo>
                  <a:lnTo>
                    <a:pt x="1410" y="50"/>
                  </a:lnTo>
                  <a:lnTo>
                    <a:pt x="1398" y="44"/>
                  </a:lnTo>
                  <a:lnTo>
                    <a:pt x="1386" y="44"/>
                  </a:lnTo>
                  <a:lnTo>
                    <a:pt x="1374" y="44"/>
                  </a:lnTo>
                  <a:lnTo>
                    <a:pt x="1356" y="44"/>
                  </a:lnTo>
                  <a:lnTo>
                    <a:pt x="1344" y="44"/>
                  </a:lnTo>
                  <a:lnTo>
                    <a:pt x="1332" y="50"/>
                  </a:lnTo>
                  <a:lnTo>
                    <a:pt x="1308" y="55"/>
                  </a:lnTo>
                  <a:lnTo>
                    <a:pt x="1260" y="70"/>
                  </a:lnTo>
                  <a:lnTo>
                    <a:pt x="1218" y="86"/>
                  </a:lnTo>
                  <a:lnTo>
                    <a:pt x="1176" y="96"/>
                  </a:lnTo>
                  <a:lnTo>
                    <a:pt x="1140" y="107"/>
                  </a:lnTo>
                  <a:lnTo>
                    <a:pt x="1098" y="117"/>
                  </a:lnTo>
                  <a:lnTo>
                    <a:pt x="1062" y="128"/>
                  </a:lnTo>
                  <a:lnTo>
                    <a:pt x="1020" y="133"/>
                  </a:lnTo>
                  <a:lnTo>
                    <a:pt x="948" y="143"/>
                  </a:lnTo>
                  <a:lnTo>
                    <a:pt x="882" y="149"/>
                  </a:lnTo>
                  <a:lnTo>
                    <a:pt x="822" y="149"/>
                  </a:lnTo>
                  <a:lnTo>
                    <a:pt x="762" y="143"/>
                  </a:lnTo>
                  <a:lnTo>
                    <a:pt x="708" y="138"/>
                  </a:lnTo>
                  <a:lnTo>
                    <a:pt x="654" y="128"/>
                  </a:lnTo>
                  <a:lnTo>
                    <a:pt x="612" y="117"/>
                  </a:lnTo>
                  <a:lnTo>
                    <a:pt x="570" y="107"/>
                  </a:lnTo>
                  <a:lnTo>
                    <a:pt x="534" y="96"/>
                  </a:lnTo>
                  <a:lnTo>
                    <a:pt x="504" y="86"/>
                  </a:lnTo>
                  <a:lnTo>
                    <a:pt x="480" y="76"/>
                  </a:lnTo>
                  <a:lnTo>
                    <a:pt x="462" y="65"/>
                  </a:lnTo>
                  <a:lnTo>
                    <a:pt x="444" y="55"/>
                  </a:lnTo>
                  <a:lnTo>
                    <a:pt x="426" y="44"/>
                  </a:lnTo>
                  <a:lnTo>
                    <a:pt x="408" y="34"/>
                  </a:lnTo>
                  <a:lnTo>
                    <a:pt x="402" y="34"/>
                  </a:lnTo>
                  <a:lnTo>
                    <a:pt x="396" y="34"/>
                  </a:lnTo>
                  <a:lnTo>
                    <a:pt x="390" y="34"/>
                  </a:lnTo>
                  <a:lnTo>
                    <a:pt x="390" y="34"/>
                  </a:lnTo>
                  <a:lnTo>
                    <a:pt x="384" y="34"/>
                  </a:lnTo>
                  <a:lnTo>
                    <a:pt x="378" y="39"/>
                  </a:lnTo>
                  <a:lnTo>
                    <a:pt x="372" y="44"/>
                  </a:lnTo>
                  <a:lnTo>
                    <a:pt x="360" y="55"/>
                  </a:lnTo>
                  <a:lnTo>
                    <a:pt x="348" y="65"/>
                  </a:lnTo>
                  <a:lnTo>
                    <a:pt x="342" y="70"/>
                  </a:lnTo>
                  <a:lnTo>
                    <a:pt x="336" y="76"/>
                  </a:lnTo>
                  <a:lnTo>
                    <a:pt x="324" y="86"/>
                  </a:lnTo>
                  <a:lnTo>
                    <a:pt x="306" y="91"/>
                  </a:lnTo>
                  <a:lnTo>
                    <a:pt x="288" y="96"/>
                  </a:lnTo>
                  <a:lnTo>
                    <a:pt x="264" y="102"/>
                  </a:lnTo>
                  <a:lnTo>
                    <a:pt x="240" y="107"/>
                  </a:lnTo>
                  <a:lnTo>
                    <a:pt x="216" y="112"/>
                  </a:lnTo>
                  <a:lnTo>
                    <a:pt x="192" y="112"/>
                  </a:lnTo>
                  <a:lnTo>
                    <a:pt x="168" y="117"/>
                  </a:lnTo>
                  <a:lnTo>
                    <a:pt x="145" y="117"/>
                  </a:lnTo>
                  <a:lnTo>
                    <a:pt x="120" y="117"/>
                  </a:lnTo>
                  <a:lnTo>
                    <a:pt x="90" y="112"/>
                  </a:lnTo>
                  <a:lnTo>
                    <a:pt x="66" y="112"/>
                  </a:lnTo>
                  <a:lnTo>
                    <a:pt x="42" y="107"/>
                  </a:lnTo>
                  <a:lnTo>
                    <a:pt x="24" y="102"/>
                  </a:lnTo>
                  <a:lnTo>
                    <a:pt x="0" y="96"/>
                  </a:lnTo>
                  <a:lnTo>
                    <a:pt x="0" y="445"/>
                  </a:lnTo>
                  <a:lnTo>
                    <a:pt x="5760" y="445"/>
                  </a:lnTo>
                  <a:lnTo>
                    <a:pt x="5760" y="445"/>
                  </a:lnTo>
                  <a:lnTo>
                    <a:pt x="5760" y="445"/>
                  </a:lnTo>
                </a:path>
              </a:pathLst>
            </a:custGeom>
            <a:solidFill>
              <a:schemeClr val="accent2">
                <a:alpha val="50000"/>
              </a:schemeClr>
            </a:soli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4231" name="Freeform 23"/>
            <p:cNvSpPr>
              <a:spLocks/>
            </p:cNvSpPr>
            <p:nvPr userDrawn="1"/>
          </p:nvSpPr>
          <p:spPr bwMode="hidden">
            <a:xfrm>
              <a:off x="0" y="3867"/>
              <a:ext cx="5770" cy="174"/>
            </a:xfrm>
            <a:custGeom>
              <a:avLst/>
              <a:gdLst/>
              <a:ahLst/>
              <a:cxnLst>
                <a:cxn ang="0">
                  <a:pos x="4993" y="66"/>
                </a:cxn>
                <a:cxn ang="0">
                  <a:pos x="4771" y="132"/>
                </a:cxn>
                <a:cxn ang="0">
                  <a:pos x="4640" y="96"/>
                </a:cxn>
                <a:cxn ang="0">
                  <a:pos x="4598" y="36"/>
                </a:cxn>
                <a:cxn ang="0">
                  <a:pos x="4478" y="30"/>
                </a:cxn>
                <a:cxn ang="0">
                  <a:pos x="4186" y="108"/>
                </a:cxn>
                <a:cxn ang="0">
                  <a:pos x="3815" y="120"/>
                </a:cxn>
                <a:cxn ang="0">
                  <a:pos x="3617" y="72"/>
                </a:cxn>
                <a:cxn ang="0">
                  <a:pos x="3510" y="60"/>
                </a:cxn>
                <a:cxn ang="0">
                  <a:pos x="3336" y="96"/>
                </a:cxn>
                <a:cxn ang="0">
                  <a:pos x="2846" y="150"/>
                </a:cxn>
                <a:cxn ang="0">
                  <a:pos x="2703" y="96"/>
                </a:cxn>
                <a:cxn ang="0">
                  <a:pos x="2619" y="90"/>
                </a:cxn>
                <a:cxn ang="0">
                  <a:pos x="2416" y="132"/>
                </a:cxn>
                <a:cxn ang="0">
                  <a:pos x="2278" y="84"/>
                </a:cxn>
                <a:cxn ang="0">
                  <a:pos x="2151" y="36"/>
                </a:cxn>
                <a:cxn ang="0">
                  <a:pos x="1947" y="120"/>
                </a:cxn>
                <a:cxn ang="0">
                  <a:pos x="1525" y="102"/>
                </a:cxn>
                <a:cxn ang="0">
                  <a:pos x="1429" y="60"/>
                </a:cxn>
                <a:cxn ang="0">
                  <a:pos x="1333" y="60"/>
                </a:cxn>
                <a:cxn ang="0">
                  <a:pos x="1058" y="150"/>
                </a:cxn>
                <a:cxn ang="0">
                  <a:pos x="652" y="150"/>
                </a:cxn>
                <a:cxn ang="0">
                  <a:pos x="442" y="66"/>
                </a:cxn>
                <a:cxn ang="0">
                  <a:pos x="377" y="48"/>
                </a:cxn>
                <a:cxn ang="0">
                  <a:pos x="305" y="108"/>
                </a:cxn>
                <a:cxn ang="0">
                  <a:pos x="144" y="138"/>
                </a:cxn>
                <a:cxn ang="0">
                  <a:pos x="0" y="96"/>
                </a:cxn>
                <a:cxn ang="0">
                  <a:pos x="167" y="120"/>
                </a:cxn>
                <a:cxn ang="0">
                  <a:pos x="323" y="84"/>
                </a:cxn>
                <a:cxn ang="0">
                  <a:pos x="383" y="24"/>
                </a:cxn>
                <a:cxn ang="0">
                  <a:pos x="460" y="60"/>
                </a:cxn>
                <a:cxn ang="0">
                  <a:pos x="706" y="144"/>
                </a:cxn>
                <a:cxn ang="0">
                  <a:pos x="1100" y="120"/>
                </a:cxn>
                <a:cxn ang="0">
                  <a:pos x="1345" y="36"/>
                </a:cxn>
                <a:cxn ang="0">
                  <a:pos x="1441" y="48"/>
                </a:cxn>
                <a:cxn ang="0">
                  <a:pos x="1561" y="90"/>
                </a:cxn>
                <a:cxn ang="0">
                  <a:pos x="1971" y="96"/>
                </a:cxn>
                <a:cxn ang="0">
                  <a:pos x="2235" y="3"/>
                </a:cxn>
                <a:cxn ang="0">
                  <a:pos x="2350" y="102"/>
                </a:cxn>
                <a:cxn ang="0">
                  <a:pos x="2559" y="96"/>
                </a:cxn>
                <a:cxn ang="0">
                  <a:pos x="2715" y="24"/>
                </a:cxn>
                <a:cxn ang="0">
                  <a:pos x="2792" y="132"/>
                </a:cxn>
                <a:cxn ang="0">
                  <a:pos x="3127" y="102"/>
                </a:cxn>
                <a:cxn ang="0">
                  <a:pos x="3486" y="48"/>
                </a:cxn>
                <a:cxn ang="0">
                  <a:pos x="3582" y="42"/>
                </a:cxn>
                <a:cxn ang="0">
                  <a:pos x="3731" y="90"/>
                </a:cxn>
                <a:cxn ang="0">
                  <a:pos x="4078" y="102"/>
                </a:cxn>
                <a:cxn ang="0">
                  <a:pos x="4419" y="30"/>
                </a:cxn>
                <a:cxn ang="0">
                  <a:pos x="4574" y="6"/>
                </a:cxn>
                <a:cxn ang="0">
                  <a:pos x="4628" y="60"/>
                </a:cxn>
                <a:cxn ang="0">
                  <a:pos x="4724" y="108"/>
                </a:cxn>
                <a:cxn ang="0">
                  <a:pos x="4927" y="84"/>
                </a:cxn>
                <a:cxn ang="0">
                  <a:pos x="5118" y="14"/>
                </a:cxn>
                <a:cxn ang="0">
                  <a:pos x="5280" y="9"/>
                </a:cxn>
                <a:cxn ang="0">
                  <a:pos x="5453" y="36"/>
                </a:cxn>
                <a:cxn ang="0">
                  <a:pos x="5465" y="72"/>
                </a:cxn>
                <a:cxn ang="0">
                  <a:pos x="5656" y="90"/>
                </a:cxn>
                <a:cxn ang="0">
                  <a:pos x="5710" y="102"/>
                </a:cxn>
                <a:cxn ang="0">
                  <a:pos x="5477" y="90"/>
                </a:cxn>
                <a:cxn ang="0">
                  <a:pos x="5453" y="60"/>
                </a:cxn>
                <a:cxn ang="0">
                  <a:pos x="5393" y="30"/>
                </a:cxn>
                <a:cxn ang="0">
                  <a:pos x="5219" y="24"/>
                </a:cxn>
              </a:cxnLst>
              <a:rect l="0" t="0" r="r" b="b"/>
              <a:pathLst>
                <a:path w="5770" h="174">
                  <a:moveTo>
                    <a:pt x="5151" y="24"/>
                  </a:moveTo>
                  <a:lnTo>
                    <a:pt x="5127" y="26"/>
                  </a:lnTo>
                  <a:lnTo>
                    <a:pt x="5082" y="30"/>
                  </a:lnTo>
                  <a:lnTo>
                    <a:pt x="5049" y="38"/>
                  </a:lnTo>
                  <a:lnTo>
                    <a:pt x="5029" y="48"/>
                  </a:lnTo>
                  <a:lnTo>
                    <a:pt x="5017" y="54"/>
                  </a:lnTo>
                  <a:lnTo>
                    <a:pt x="4993" y="66"/>
                  </a:lnTo>
                  <a:lnTo>
                    <a:pt x="4957" y="84"/>
                  </a:lnTo>
                  <a:lnTo>
                    <a:pt x="4927" y="102"/>
                  </a:lnTo>
                  <a:lnTo>
                    <a:pt x="4891" y="114"/>
                  </a:lnTo>
                  <a:lnTo>
                    <a:pt x="4861" y="120"/>
                  </a:lnTo>
                  <a:lnTo>
                    <a:pt x="4831" y="126"/>
                  </a:lnTo>
                  <a:lnTo>
                    <a:pt x="4801" y="132"/>
                  </a:lnTo>
                  <a:lnTo>
                    <a:pt x="4771" y="132"/>
                  </a:lnTo>
                  <a:lnTo>
                    <a:pt x="4748" y="132"/>
                  </a:lnTo>
                  <a:lnTo>
                    <a:pt x="4724" y="126"/>
                  </a:lnTo>
                  <a:lnTo>
                    <a:pt x="4706" y="120"/>
                  </a:lnTo>
                  <a:lnTo>
                    <a:pt x="4682" y="114"/>
                  </a:lnTo>
                  <a:lnTo>
                    <a:pt x="4670" y="108"/>
                  </a:lnTo>
                  <a:lnTo>
                    <a:pt x="4652" y="102"/>
                  </a:lnTo>
                  <a:lnTo>
                    <a:pt x="4640" y="96"/>
                  </a:lnTo>
                  <a:lnTo>
                    <a:pt x="4634" y="84"/>
                  </a:lnTo>
                  <a:lnTo>
                    <a:pt x="4628" y="78"/>
                  </a:lnTo>
                  <a:lnTo>
                    <a:pt x="4622" y="66"/>
                  </a:lnTo>
                  <a:lnTo>
                    <a:pt x="4616" y="54"/>
                  </a:lnTo>
                  <a:lnTo>
                    <a:pt x="4610" y="48"/>
                  </a:lnTo>
                  <a:lnTo>
                    <a:pt x="4604" y="42"/>
                  </a:lnTo>
                  <a:lnTo>
                    <a:pt x="4598" y="36"/>
                  </a:lnTo>
                  <a:lnTo>
                    <a:pt x="4586" y="30"/>
                  </a:lnTo>
                  <a:lnTo>
                    <a:pt x="4574" y="24"/>
                  </a:lnTo>
                  <a:lnTo>
                    <a:pt x="4562" y="18"/>
                  </a:lnTo>
                  <a:lnTo>
                    <a:pt x="4544" y="18"/>
                  </a:lnTo>
                  <a:lnTo>
                    <a:pt x="4526" y="18"/>
                  </a:lnTo>
                  <a:lnTo>
                    <a:pt x="4502" y="24"/>
                  </a:lnTo>
                  <a:lnTo>
                    <a:pt x="4478" y="30"/>
                  </a:lnTo>
                  <a:lnTo>
                    <a:pt x="4449" y="36"/>
                  </a:lnTo>
                  <a:lnTo>
                    <a:pt x="4419" y="48"/>
                  </a:lnTo>
                  <a:lnTo>
                    <a:pt x="4383" y="60"/>
                  </a:lnTo>
                  <a:lnTo>
                    <a:pt x="4341" y="72"/>
                  </a:lnTo>
                  <a:lnTo>
                    <a:pt x="4287" y="90"/>
                  </a:lnTo>
                  <a:lnTo>
                    <a:pt x="4239" y="96"/>
                  </a:lnTo>
                  <a:lnTo>
                    <a:pt x="4186" y="108"/>
                  </a:lnTo>
                  <a:lnTo>
                    <a:pt x="4132" y="114"/>
                  </a:lnTo>
                  <a:lnTo>
                    <a:pt x="4078" y="120"/>
                  </a:lnTo>
                  <a:lnTo>
                    <a:pt x="4024" y="120"/>
                  </a:lnTo>
                  <a:lnTo>
                    <a:pt x="3970" y="120"/>
                  </a:lnTo>
                  <a:lnTo>
                    <a:pt x="3916" y="120"/>
                  </a:lnTo>
                  <a:lnTo>
                    <a:pt x="3863" y="120"/>
                  </a:lnTo>
                  <a:lnTo>
                    <a:pt x="3815" y="120"/>
                  </a:lnTo>
                  <a:lnTo>
                    <a:pt x="3767" y="114"/>
                  </a:lnTo>
                  <a:lnTo>
                    <a:pt x="3731" y="108"/>
                  </a:lnTo>
                  <a:lnTo>
                    <a:pt x="3689" y="96"/>
                  </a:lnTo>
                  <a:lnTo>
                    <a:pt x="3659" y="90"/>
                  </a:lnTo>
                  <a:lnTo>
                    <a:pt x="3647" y="84"/>
                  </a:lnTo>
                  <a:lnTo>
                    <a:pt x="3635" y="78"/>
                  </a:lnTo>
                  <a:lnTo>
                    <a:pt x="3617" y="72"/>
                  </a:lnTo>
                  <a:lnTo>
                    <a:pt x="3600" y="60"/>
                  </a:lnTo>
                  <a:lnTo>
                    <a:pt x="3582" y="60"/>
                  </a:lnTo>
                  <a:lnTo>
                    <a:pt x="3564" y="54"/>
                  </a:lnTo>
                  <a:lnTo>
                    <a:pt x="3546" y="54"/>
                  </a:lnTo>
                  <a:lnTo>
                    <a:pt x="3534" y="54"/>
                  </a:lnTo>
                  <a:lnTo>
                    <a:pt x="3522" y="60"/>
                  </a:lnTo>
                  <a:lnTo>
                    <a:pt x="3510" y="60"/>
                  </a:lnTo>
                  <a:lnTo>
                    <a:pt x="3498" y="66"/>
                  </a:lnTo>
                  <a:lnTo>
                    <a:pt x="3486" y="66"/>
                  </a:lnTo>
                  <a:lnTo>
                    <a:pt x="3474" y="78"/>
                  </a:lnTo>
                  <a:lnTo>
                    <a:pt x="3462" y="84"/>
                  </a:lnTo>
                  <a:lnTo>
                    <a:pt x="3456" y="84"/>
                  </a:lnTo>
                  <a:lnTo>
                    <a:pt x="3426" y="90"/>
                  </a:lnTo>
                  <a:lnTo>
                    <a:pt x="3336" y="96"/>
                  </a:lnTo>
                  <a:lnTo>
                    <a:pt x="3205" y="108"/>
                  </a:lnTo>
                  <a:lnTo>
                    <a:pt x="3127" y="120"/>
                  </a:lnTo>
                  <a:lnTo>
                    <a:pt x="3049" y="132"/>
                  </a:lnTo>
                  <a:lnTo>
                    <a:pt x="2972" y="144"/>
                  </a:lnTo>
                  <a:lnTo>
                    <a:pt x="2906" y="150"/>
                  </a:lnTo>
                  <a:lnTo>
                    <a:pt x="2870" y="150"/>
                  </a:lnTo>
                  <a:lnTo>
                    <a:pt x="2846" y="150"/>
                  </a:lnTo>
                  <a:lnTo>
                    <a:pt x="2816" y="150"/>
                  </a:lnTo>
                  <a:lnTo>
                    <a:pt x="2792" y="150"/>
                  </a:lnTo>
                  <a:lnTo>
                    <a:pt x="2768" y="144"/>
                  </a:lnTo>
                  <a:lnTo>
                    <a:pt x="2744" y="138"/>
                  </a:lnTo>
                  <a:lnTo>
                    <a:pt x="2727" y="132"/>
                  </a:lnTo>
                  <a:lnTo>
                    <a:pt x="2709" y="126"/>
                  </a:lnTo>
                  <a:lnTo>
                    <a:pt x="2703" y="96"/>
                  </a:lnTo>
                  <a:lnTo>
                    <a:pt x="2703" y="78"/>
                  </a:lnTo>
                  <a:lnTo>
                    <a:pt x="2709" y="42"/>
                  </a:lnTo>
                  <a:lnTo>
                    <a:pt x="2697" y="36"/>
                  </a:lnTo>
                  <a:lnTo>
                    <a:pt x="2673" y="42"/>
                  </a:lnTo>
                  <a:lnTo>
                    <a:pt x="2661" y="60"/>
                  </a:lnTo>
                  <a:lnTo>
                    <a:pt x="2643" y="72"/>
                  </a:lnTo>
                  <a:lnTo>
                    <a:pt x="2619" y="90"/>
                  </a:lnTo>
                  <a:lnTo>
                    <a:pt x="2595" y="102"/>
                  </a:lnTo>
                  <a:lnTo>
                    <a:pt x="2559" y="114"/>
                  </a:lnTo>
                  <a:lnTo>
                    <a:pt x="2541" y="114"/>
                  </a:lnTo>
                  <a:lnTo>
                    <a:pt x="2511" y="120"/>
                  </a:lnTo>
                  <a:lnTo>
                    <a:pt x="2481" y="126"/>
                  </a:lnTo>
                  <a:lnTo>
                    <a:pt x="2446" y="126"/>
                  </a:lnTo>
                  <a:lnTo>
                    <a:pt x="2416" y="132"/>
                  </a:lnTo>
                  <a:lnTo>
                    <a:pt x="2380" y="126"/>
                  </a:lnTo>
                  <a:lnTo>
                    <a:pt x="2350" y="120"/>
                  </a:lnTo>
                  <a:lnTo>
                    <a:pt x="2326" y="108"/>
                  </a:lnTo>
                  <a:lnTo>
                    <a:pt x="2308" y="102"/>
                  </a:lnTo>
                  <a:lnTo>
                    <a:pt x="2296" y="96"/>
                  </a:lnTo>
                  <a:lnTo>
                    <a:pt x="2290" y="90"/>
                  </a:lnTo>
                  <a:lnTo>
                    <a:pt x="2278" y="84"/>
                  </a:lnTo>
                  <a:lnTo>
                    <a:pt x="2272" y="78"/>
                  </a:lnTo>
                  <a:lnTo>
                    <a:pt x="2250" y="57"/>
                  </a:lnTo>
                  <a:lnTo>
                    <a:pt x="2243" y="35"/>
                  </a:lnTo>
                  <a:lnTo>
                    <a:pt x="2228" y="18"/>
                  </a:lnTo>
                  <a:lnTo>
                    <a:pt x="2208" y="18"/>
                  </a:lnTo>
                  <a:lnTo>
                    <a:pt x="2172" y="24"/>
                  </a:lnTo>
                  <a:lnTo>
                    <a:pt x="2151" y="36"/>
                  </a:lnTo>
                  <a:lnTo>
                    <a:pt x="2127" y="51"/>
                  </a:lnTo>
                  <a:lnTo>
                    <a:pt x="2097" y="60"/>
                  </a:lnTo>
                  <a:lnTo>
                    <a:pt x="2073" y="72"/>
                  </a:lnTo>
                  <a:lnTo>
                    <a:pt x="2046" y="87"/>
                  </a:lnTo>
                  <a:lnTo>
                    <a:pt x="2007" y="102"/>
                  </a:lnTo>
                  <a:lnTo>
                    <a:pt x="1977" y="114"/>
                  </a:lnTo>
                  <a:lnTo>
                    <a:pt x="1947" y="120"/>
                  </a:lnTo>
                  <a:lnTo>
                    <a:pt x="1895" y="120"/>
                  </a:lnTo>
                  <a:lnTo>
                    <a:pt x="1794" y="120"/>
                  </a:lnTo>
                  <a:lnTo>
                    <a:pt x="1692" y="120"/>
                  </a:lnTo>
                  <a:lnTo>
                    <a:pt x="1644" y="120"/>
                  </a:lnTo>
                  <a:lnTo>
                    <a:pt x="1602" y="114"/>
                  </a:lnTo>
                  <a:lnTo>
                    <a:pt x="1561" y="108"/>
                  </a:lnTo>
                  <a:lnTo>
                    <a:pt x="1525" y="102"/>
                  </a:lnTo>
                  <a:lnTo>
                    <a:pt x="1507" y="102"/>
                  </a:lnTo>
                  <a:lnTo>
                    <a:pt x="1495" y="96"/>
                  </a:lnTo>
                  <a:lnTo>
                    <a:pt x="1483" y="90"/>
                  </a:lnTo>
                  <a:lnTo>
                    <a:pt x="1477" y="84"/>
                  </a:lnTo>
                  <a:lnTo>
                    <a:pt x="1459" y="78"/>
                  </a:lnTo>
                  <a:lnTo>
                    <a:pt x="1441" y="66"/>
                  </a:lnTo>
                  <a:lnTo>
                    <a:pt x="1429" y="60"/>
                  </a:lnTo>
                  <a:lnTo>
                    <a:pt x="1411" y="60"/>
                  </a:lnTo>
                  <a:lnTo>
                    <a:pt x="1399" y="54"/>
                  </a:lnTo>
                  <a:lnTo>
                    <a:pt x="1387" y="54"/>
                  </a:lnTo>
                  <a:lnTo>
                    <a:pt x="1375" y="54"/>
                  </a:lnTo>
                  <a:lnTo>
                    <a:pt x="1357" y="54"/>
                  </a:lnTo>
                  <a:lnTo>
                    <a:pt x="1345" y="54"/>
                  </a:lnTo>
                  <a:lnTo>
                    <a:pt x="1333" y="60"/>
                  </a:lnTo>
                  <a:lnTo>
                    <a:pt x="1309" y="66"/>
                  </a:lnTo>
                  <a:lnTo>
                    <a:pt x="1262" y="84"/>
                  </a:lnTo>
                  <a:lnTo>
                    <a:pt x="1220" y="102"/>
                  </a:lnTo>
                  <a:lnTo>
                    <a:pt x="1178" y="114"/>
                  </a:lnTo>
                  <a:lnTo>
                    <a:pt x="1142" y="126"/>
                  </a:lnTo>
                  <a:lnTo>
                    <a:pt x="1100" y="138"/>
                  </a:lnTo>
                  <a:lnTo>
                    <a:pt x="1058" y="150"/>
                  </a:lnTo>
                  <a:lnTo>
                    <a:pt x="1016" y="156"/>
                  </a:lnTo>
                  <a:lnTo>
                    <a:pt x="945" y="168"/>
                  </a:lnTo>
                  <a:lnTo>
                    <a:pt x="879" y="174"/>
                  </a:lnTo>
                  <a:lnTo>
                    <a:pt x="819" y="174"/>
                  </a:lnTo>
                  <a:lnTo>
                    <a:pt x="759" y="168"/>
                  </a:lnTo>
                  <a:lnTo>
                    <a:pt x="706" y="162"/>
                  </a:lnTo>
                  <a:lnTo>
                    <a:pt x="652" y="150"/>
                  </a:lnTo>
                  <a:lnTo>
                    <a:pt x="610" y="138"/>
                  </a:lnTo>
                  <a:lnTo>
                    <a:pt x="568" y="126"/>
                  </a:lnTo>
                  <a:lnTo>
                    <a:pt x="532" y="114"/>
                  </a:lnTo>
                  <a:lnTo>
                    <a:pt x="502" y="102"/>
                  </a:lnTo>
                  <a:lnTo>
                    <a:pt x="478" y="90"/>
                  </a:lnTo>
                  <a:lnTo>
                    <a:pt x="460" y="78"/>
                  </a:lnTo>
                  <a:lnTo>
                    <a:pt x="442" y="66"/>
                  </a:lnTo>
                  <a:lnTo>
                    <a:pt x="425" y="54"/>
                  </a:lnTo>
                  <a:lnTo>
                    <a:pt x="407" y="42"/>
                  </a:lnTo>
                  <a:lnTo>
                    <a:pt x="401" y="42"/>
                  </a:lnTo>
                  <a:lnTo>
                    <a:pt x="395" y="42"/>
                  </a:lnTo>
                  <a:lnTo>
                    <a:pt x="389" y="42"/>
                  </a:lnTo>
                  <a:lnTo>
                    <a:pt x="383" y="42"/>
                  </a:lnTo>
                  <a:lnTo>
                    <a:pt x="377" y="48"/>
                  </a:lnTo>
                  <a:lnTo>
                    <a:pt x="371" y="54"/>
                  </a:lnTo>
                  <a:lnTo>
                    <a:pt x="359" y="66"/>
                  </a:lnTo>
                  <a:lnTo>
                    <a:pt x="347" y="78"/>
                  </a:lnTo>
                  <a:lnTo>
                    <a:pt x="341" y="84"/>
                  </a:lnTo>
                  <a:lnTo>
                    <a:pt x="335" y="90"/>
                  </a:lnTo>
                  <a:lnTo>
                    <a:pt x="323" y="102"/>
                  </a:lnTo>
                  <a:lnTo>
                    <a:pt x="305" y="108"/>
                  </a:lnTo>
                  <a:lnTo>
                    <a:pt x="287" y="114"/>
                  </a:lnTo>
                  <a:lnTo>
                    <a:pt x="263" y="120"/>
                  </a:lnTo>
                  <a:lnTo>
                    <a:pt x="239" y="126"/>
                  </a:lnTo>
                  <a:lnTo>
                    <a:pt x="215" y="132"/>
                  </a:lnTo>
                  <a:lnTo>
                    <a:pt x="191" y="132"/>
                  </a:lnTo>
                  <a:lnTo>
                    <a:pt x="167" y="138"/>
                  </a:lnTo>
                  <a:lnTo>
                    <a:pt x="144" y="138"/>
                  </a:lnTo>
                  <a:lnTo>
                    <a:pt x="120" y="138"/>
                  </a:lnTo>
                  <a:lnTo>
                    <a:pt x="90" y="132"/>
                  </a:lnTo>
                  <a:lnTo>
                    <a:pt x="66" y="132"/>
                  </a:lnTo>
                  <a:lnTo>
                    <a:pt x="42" y="126"/>
                  </a:lnTo>
                  <a:lnTo>
                    <a:pt x="24" y="120"/>
                  </a:lnTo>
                  <a:lnTo>
                    <a:pt x="0" y="114"/>
                  </a:lnTo>
                  <a:lnTo>
                    <a:pt x="0" y="96"/>
                  </a:lnTo>
                  <a:lnTo>
                    <a:pt x="24" y="102"/>
                  </a:lnTo>
                  <a:lnTo>
                    <a:pt x="42" y="108"/>
                  </a:lnTo>
                  <a:lnTo>
                    <a:pt x="66" y="114"/>
                  </a:lnTo>
                  <a:lnTo>
                    <a:pt x="90" y="114"/>
                  </a:lnTo>
                  <a:lnTo>
                    <a:pt x="120" y="120"/>
                  </a:lnTo>
                  <a:lnTo>
                    <a:pt x="144" y="120"/>
                  </a:lnTo>
                  <a:lnTo>
                    <a:pt x="167" y="120"/>
                  </a:lnTo>
                  <a:lnTo>
                    <a:pt x="191" y="114"/>
                  </a:lnTo>
                  <a:lnTo>
                    <a:pt x="215" y="114"/>
                  </a:lnTo>
                  <a:lnTo>
                    <a:pt x="239" y="108"/>
                  </a:lnTo>
                  <a:lnTo>
                    <a:pt x="263" y="102"/>
                  </a:lnTo>
                  <a:lnTo>
                    <a:pt x="287" y="96"/>
                  </a:lnTo>
                  <a:lnTo>
                    <a:pt x="305" y="90"/>
                  </a:lnTo>
                  <a:lnTo>
                    <a:pt x="323" y="84"/>
                  </a:lnTo>
                  <a:lnTo>
                    <a:pt x="335" y="72"/>
                  </a:lnTo>
                  <a:lnTo>
                    <a:pt x="341" y="66"/>
                  </a:lnTo>
                  <a:lnTo>
                    <a:pt x="347" y="60"/>
                  </a:lnTo>
                  <a:lnTo>
                    <a:pt x="359" y="48"/>
                  </a:lnTo>
                  <a:lnTo>
                    <a:pt x="371" y="36"/>
                  </a:lnTo>
                  <a:lnTo>
                    <a:pt x="377" y="30"/>
                  </a:lnTo>
                  <a:lnTo>
                    <a:pt x="383" y="24"/>
                  </a:lnTo>
                  <a:lnTo>
                    <a:pt x="389" y="24"/>
                  </a:lnTo>
                  <a:lnTo>
                    <a:pt x="395" y="24"/>
                  </a:lnTo>
                  <a:lnTo>
                    <a:pt x="401" y="24"/>
                  </a:lnTo>
                  <a:lnTo>
                    <a:pt x="407" y="24"/>
                  </a:lnTo>
                  <a:lnTo>
                    <a:pt x="425" y="36"/>
                  </a:lnTo>
                  <a:lnTo>
                    <a:pt x="442" y="48"/>
                  </a:lnTo>
                  <a:lnTo>
                    <a:pt x="460" y="60"/>
                  </a:lnTo>
                  <a:lnTo>
                    <a:pt x="478" y="72"/>
                  </a:lnTo>
                  <a:lnTo>
                    <a:pt x="502" y="84"/>
                  </a:lnTo>
                  <a:lnTo>
                    <a:pt x="532" y="96"/>
                  </a:lnTo>
                  <a:lnTo>
                    <a:pt x="568" y="108"/>
                  </a:lnTo>
                  <a:lnTo>
                    <a:pt x="610" y="120"/>
                  </a:lnTo>
                  <a:lnTo>
                    <a:pt x="652" y="132"/>
                  </a:lnTo>
                  <a:lnTo>
                    <a:pt x="706" y="144"/>
                  </a:lnTo>
                  <a:lnTo>
                    <a:pt x="759" y="150"/>
                  </a:lnTo>
                  <a:lnTo>
                    <a:pt x="819" y="156"/>
                  </a:lnTo>
                  <a:lnTo>
                    <a:pt x="879" y="156"/>
                  </a:lnTo>
                  <a:lnTo>
                    <a:pt x="945" y="150"/>
                  </a:lnTo>
                  <a:lnTo>
                    <a:pt x="1016" y="138"/>
                  </a:lnTo>
                  <a:lnTo>
                    <a:pt x="1058" y="132"/>
                  </a:lnTo>
                  <a:lnTo>
                    <a:pt x="1100" y="120"/>
                  </a:lnTo>
                  <a:lnTo>
                    <a:pt x="1142" y="108"/>
                  </a:lnTo>
                  <a:lnTo>
                    <a:pt x="1178" y="96"/>
                  </a:lnTo>
                  <a:lnTo>
                    <a:pt x="1220" y="84"/>
                  </a:lnTo>
                  <a:lnTo>
                    <a:pt x="1262" y="66"/>
                  </a:lnTo>
                  <a:lnTo>
                    <a:pt x="1309" y="48"/>
                  </a:lnTo>
                  <a:lnTo>
                    <a:pt x="1333" y="42"/>
                  </a:lnTo>
                  <a:lnTo>
                    <a:pt x="1345" y="36"/>
                  </a:lnTo>
                  <a:lnTo>
                    <a:pt x="1357" y="36"/>
                  </a:lnTo>
                  <a:lnTo>
                    <a:pt x="1375" y="36"/>
                  </a:lnTo>
                  <a:lnTo>
                    <a:pt x="1387" y="36"/>
                  </a:lnTo>
                  <a:lnTo>
                    <a:pt x="1399" y="36"/>
                  </a:lnTo>
                  <a:lnTo>
                    <a:pt x="1411" y="42"/>
                  </a:lnTo>
                  <a:lnTo>
                    <a:pt x="1429" y="42"/>
                  </a:lnTo>
                  <a:lnTo>
                    <a:pt x="1441" y="48"/>
                  </a:lnTo>
                  <a:lnTo>
                    <a:pt x="1459" y="60"/>
                  </a:lnTo>
                  <a:lnTo>
                    <a:pt x="1477" y="66"/>
                  </a:lnTo>
                  <a:lnTo>
                    <a:pt x="1483" y="72"/>
                  </a:lnTo>
                  <a:lnTo>
                    <a:pt x="1495" y="78"/>
                  </a:lnTo>
                  <a:lnTo>
                    <a:pt x="1507" y="84"/>
                  </a:lnTo>
                  <a:lnTo>
                    <a:pt x="1525" y="84"/>
                  </a:lnTo>
                  <a:lnTo>
                    <a:pt x="1561" y="90"/>
                  </a:lnTo>
                  <a:lnTo>
                    <a:pt x="1602" y="96"/>
                  </a:lnTo>
                  <a:lnTo>
                    <a:pt x="1644" y="102"/>
                  </a:lnTo>
                  <a:lnTo>
                    <a:pt x="1692" y="102"/>
                  </a:lnTo>
                  <a:lnTo>
                    <a:pt x="1794" y="102"/>
                  </a:lnTo>
                  <a:lnTo>
                    <a:pt x="1895" y="102"/>
                  </a:lnTo>
                  <a:lnTo>
                    <a:pt x="1938" y="102"/>
                  </a:lnTo>
                  <a:lnTo>
                    <a:pt x="1971" y="96"/>
                  </a:lnTo>
                  <a:lnTo>
                    <a:pt x="2019" y="77"/>
                  </a:lnTo>
                  <a:lnTo>
                    <a:pt x="2063" y="57"/>
                  </a:lnTo>
                  <a:lnTo>
                    <a:pt x="2111" y="38"/>
                  </a:lnTo>
                  <a:lnTo>
                    <a:pt x="2145" y="18"/>
                  </a:lnTo>
                  <a:lnTo>
                    <a:pt x="2172" y="9"/>
                  </a:lnTo>
                  <a:lnTo>
                    <a:pt x="2202" y="0"/>
                  </a:lnTo>
                  <a:lnTo>
                    <a:pt x="2235" y="3"/>
                  </a:lnTo>
                  <a:lnTo>
                    <a:pt x="2250" y="24"/>
                  </a:lnTo>
                  <a:lnTo>
                    <a:pt x="2262" y="51"/>
                  </a:lnTo>
                  <a:lnTo>
                    <a:pt x="2290" y="72"/>
                  </a:lnTo>
                  <a:lnTo>
                    <a:pt x="2296" y="78"/>
                  </a:lnTo>
                  <a:lnTo>
                    <a:pt x="2308" y="84"/>
                  </a:lnTo>
                  <a:lnTo>
                    <a:pt x="2326" y="90"/>
                  </a:lnTo>
                  <a:lnTo>
                    <a:pt x="2350" y="102"/>
                  </a:lnTo>
                  <a:lnTo>
                    <a:pt x="2380" y="108"/>
                  </a:lnTo>
                  <a:lnTo>
                    <a:pt x="2416" y="114"/>
                  </a:lnTo>
                  <a:lnTo>
                    <a:pt x="2446" y="108"/>
                  </a:lnTo>
                  <a:lnTo>
                    <a:pt x="2481" y="108"/>
                  </a:lnTo>
                  <a:lnTo>
                    <a:pt x="2511" y="102"/>
                  </a:lnTo>
                  <a:lnTo>
                    <a:pt x="2541" y="96"/>
                  </a:lnTo>
                  <a:lnTo>
                    <a:pt x="2559" y="96"/>
                  </a:lnTo>
                  <a:lnTo>
                    <a:pt x="2595" y="84"/>
                  </a:lnTo>
                  <a:lnTo>
                    <a:pt x="2619" y="72"/>
                  </a:lnTo>
                  <a:lnTo>
                    <a:pt x="2643" y="54"/>
                  </a:lnTo>
                  <a:lnTo>
                    <a:pt x="2661" y="42"/>
                  </a:lnTo>
                  <a:lnTo>
                    <a:pt x="2673" y="24"/>
                  </a:lnTo>
                  <a:lnTo>
                    <a:pt x="2697" y="18"/>
                  </a:lnTo>
                  <a:lnTo>
                    <a:pt x="2715" y="24"/>
                  </a:lnTo>
                  <a:lnTo>
                    <a:pt x="2715" y="48"/>
                  </a:lnTo>
                  <a:lnTo>
                    <a:pt x="2709" y="78"/>
                  </a:lnTo>
                  <a:lnTo>
                    <a:pt x="2709" y="108"/>
                  </a:lnTo>
                  <a:lnTo>
                    <a:pt x="2727" y="114"/>
                  </a:lnTo>
                  <a:lnTo>
                    <a:pt x="2744" y="120"/>
                  </a:lnTo>
                  <a:lnTo>
                    <a:pt x="2768" y="126"/>
                  </a:lnTo>
                  <a:lnTo>
                    <a:pt x="2792" y="132"/>
                  </a:lnTo>
                  <a:lnTo>
                    <a:pt x="2816" y="132"/>
                  </a:lnTo>
                  <a:lnTo>
                    <a:pt x="2846" y="132"/>
                  </a:lnTo>
                  <a:lnTo>
                    <a:pt x="2870" y="132"/>
                  </a:lnTo>
                  <a:lnTo>
                    <a:pt x="2906" y="132"/>
                  </a:lnTo>
                  <a:lnTo>
                    <a:pt x="2972" y="126"/>
                  </a:lnTo>
                  <a:lnTo>
                    <a:pt x="3049" y="114"/>
                  </a:lnTo>
                  <a:lnTo>
                    <a:pt x="3127" y="102"/>
                  </a:lnTo>
                  <a:lnTo>
                    <a:pt x="3205" y="90"/>
                  </a:lnTo>
                  <a:lnTo>
                    <a:pt x="3336" y="78"/>
                  </a:lnTo>
                  <a:lnTo>
                    <a:pt x="3426" y="72"/>
                  </a:lnTo>
                  <a:lnTo>
                    <a:pt x="3456" y="66"/>
                  </a:lnTo>
                  <a:lnTo>
                    <a:pt x="3462" y="66"/>
                  </a:lnTo>
                  <a:lnTo>
                    <a:pt x="3474" y="60"/>
                  </a:lnTo>
                  <a:lnTo>
                    <a:pt x="3486" y="48"/>
                  </a:lnTo>
                  <a:lnTo>
                    <a:pt x="3498" y="48"/>
                  </a:lnTo>
                  <a:lnTo>
                    <a:pt x="3510" y="42"/>
                  </a:lnTo>
                  <a:lnTo>
                    <a:pt x="3522" y="42"/>
                  </a:lnTo>
                  <a:lnTo>
                    <a:pt x="3534" y="36"/>
                  </a:lnTo>
                  <a:lnTo>
                    <a:pt x="3546" y="36"/>
                  </a:lnTo>
                  <a:lnTo>
                    <a:pt x="3564" y="36"/>
                  </a:lnTo>
                  <a:lnTo>
                    <a:pt x="3582" y="42"/>
                  </a:lnTo>
                  <a:lnTo>
                    <a:pt x="3600" y="42"/>
                  </a:lnTo>
                  <a:lnTo>
                    <a:pt x="3617" y="54"/>
                  </a:lnTo>
                  <a:lnTo>
                    <a:pt x="3635" y="60"/>
                  </a:lnTo>
                  <a:lnTo>
                    <a:pt x="3647" y="66"/>
                  </a:lnTo>
                  <a:lnTo>
                    <a:pt x="3659" y="72"/>
                  </a:lnTo>
                  <a:lnTo>
                    <a:pt x="3689" y="78"/>
                  </a:lnTo>
                  <a:lnTo>
                    <a:pt x="3731" y="90"/>
                  </a:lnTo>
                  <a:lnTo>
                    <a:pt x="3767" y="96"/>
                  </a:lnTo>
                  <a:lnTo>
                    <a:pt x="3815" y="102"/>
                  </a:lnTo>
                  <a:lnTo>
                    <a:pt x="3863" y="102"/>
                  </a:lnTo>
                  <a:lnTo>
                    <a:pt x="3916" y="102"/>
                  </a:lnTo>
                  <a:lnTo>
                    <a:pt x="3970" y="102"/>
                  </a:lnTo>
                  <a:lnTo>
                    <a:pt x="4024" y="102"/>
                  </a:lnTo>
                  <a:lnTo>
                    <a:pt x="4078" y="102"/>
                  </a:lnTo>
                  <a:lnTo>
                    <a:pt x="4132" y="96"/>
                  </a:lnTo>
                  <a:lnTo>
                    <a:pt x="4186" y="90"/>
                  </a:lnTo>
                  <a:lnTo>
                    <a:pt x="4239" y="78"/>
                  </a:lnTo>
                  <a:lnTo>
                    <a:pt x="4287" y="72"/>
                  </a:lnTo>
                  <a:lnTo>
                    <a:pt x="4341" y="54"/>
                  </a:lnTo>
                  <a:lnTo>
                    <a:pt x="4383" y="42"/>
                  </a:lnTo>
                  <a:lnTo>
                    <a:pt x="4419" y="30"/>
                  </a:lnTo>
                  <a:lnTo>
                    <a:pt x="4449" y="18"/>
                  </a:lnTo>
                  <a:lnTo>
                    <a:pt x="4478" y="12"/>
                  </a:lnTo>
                  <a:lnTo>
                    <a:pt x="4502" y="6"/>
                  </a:lnTo>
                  <a:lnTo>
                    <a:pt x="4526" y="0"/>
                  </a:lnTo>
                  <a:lnTo>
                    <a:pt x="4544" y="0"/>
                  </a:lnTo>
                  <a:lnTo>
                    <a:pt x="4562" y="0"/>
                  </a:lnTo>
                  <a:lnTo>
                    <a:pt x="4574" y="6"/>
                  </a:lnTo>
                  <a:lnTo>
                    <a:pt x="4586" y="12"/>
                  </a:lnTo>
                  <a:lnTo>
                    <a:pt x="4598" y="18"/>
                  </a:lnTo>
                  <a:lnTo>
                    <a:pt x="4604" y="24"/>
                  </a:lnTo>
                  <a:lnTo>
                    <a:pt x="4610" y="30"/>
                  </a:lnTo>
                  <a:lnTo>
                    <a:pt x="4616" y="36"/>
                  </a:lnTo>
                  <a:lnTo>
                    <a:pt x="4622" y="48"/>
                  </a:lnTo>
                  <a:lnTo>
                    <a:pt x="4628" y="60"/>
                  </a:lnTo>
                  <a:lnTo>
                    <a:pt x="4634" y="66"/>
                  </a:lnTo>
                  <a:lnTo>
                    <a:pt x="4640" y="78"/>
                  </a:lnTo>
                  <a:lnTo>
                    <a:pt x="4652" y="84"/>
                  </a:lnTo>
                  <a:lnTo>
                    <a:pt x="4670" y="90"/>
                  </a:lnTo>
                  <a:lnTo>
                    <a:pt x="4682" y="96"/>
                  </a:lnTo>
                  <a:lnTo>
                    <a:pt x="4706" y="102"/>
                  </a:lnTo>
                  <a:lnTo>
                    <a:pt x="4724" y="108"/>
                  </a:lnTo>
                  <a:lnTo>
                    <a:pt x="4748" y="114"/>
                  </a:lnTo>
                  <a:lnTo>
                    <a:pt x="4771" y="114"/>
                  </a:lnTo>
                  <a:lnTo>
                    <a:pt x="4801" y="114"/>
                  </a:lnTo>
                  <a:lnTo>
                    <a:pt x="4831" y="108"/>
                  </a:lnTo>
                  <a:lnTo>
                    <a:pt x="4861" y="102"/>
                  </a:lnTo>
                  <a:lnTo>
                    <a:pt x="4891" y="96"/>
                  </a:lnTo>
                  <a:lnTo>
                    <a:pt x="4927" y="84"/>
                  </a:lnTo>
                  <a:lnTo>
                    <a:pt x="4957" y="66"/>
                  </a:lnTo>
                  <a:lnTo>
                    <a:pt x="4993" y="48"/>
                  </a:lnTo>
                  <a:lnTo>
                    <a:pt x="5017" y="36"/>
                  </a:lnTo>
                  <a:lnTo>
                    <a:pt x="5029" y="30"/>
                  </a:lnTo>
                  <a:lnTo>
                    <a:pt x="5061" y="24"/>
                  </a:lnTo>
                  <a:lnTo>
                    <a:pt x="5091" y="17"/>
                  </a:lnTo>
                  <a:lnTo>
                    <a:pt x="5118" y="14"/>
                  </a:lnTo>
                  <a:lnTo>
                    <a:pt x="5145" y="9"/>
                  </a:lnTo>
                  <a:lnTo>
                    <a:pt x="5175" y="9"/>
                  </a:lnTo>
                  <a:lnTo>
                    <a:pt x="5199" y="8"/>
                  </a:lnTo>
                  <a:lnTo>
                    <a:pt x="5219" y="9"/>
                  </a:lnTo>
                  <a:lnTo>
                    <a:pt x="5238" y="9"/>
                  </a:lnTo>
                  <a:lnTo>
                    <a:pt x="5258" y="11"/>
                  </a:lnTo>
                  <a:lnTo>
                    <a:pt x="5280" y="9"/>
                  </a:lnTo>
                  <a:lnTo>
                    <a:pt x="5304" y="11"/>
                  </a:lnTo>
                  <a:lnTo>
                    <a:pt x="5327" y="8"/>
                  </a:lnTo>
                  <a:lnTo>
                    <a:pt x="5351" y="8"/>
                  </a:lnTo>
                  <a:lnTo>
                    <a:pt x="5390" y="9"/>
                  </a:lnTo>
                  <a:lnTo>
                    <a:pt x="5435" y="24"/>
                  </a:lnTo>
                  <a:lnTo>
                    <a:pt x="5447" y="30"/>
                  </a:lnTo>
                  <a:lnTo>
                    <a:pt x="5453" y="36"/>
                  </a:lnTo>
                  <a:lnTo>
                    <a:pt x="5453" y="42"/>
                  </a:lnTo>
                  <a:lnTo>
                    <a:pt x="5459" y="48"/>
                  </a:lnTo>
                  <a:lnTo>
                    <a:pt x="5459" y="54"/>
                  </a:lnTo>
                  <a:lnTo>
                    <a:pt x="5459" y="60"/>
                  </a:lnTo>
                  <a:lnTo>
                    <a:pt x="5459" y="66"/>
                  </a:lnTo>
                  <a:lnTo>
                    <a:pt x="5465" y="66"/>
                  </a:lnTo>
                  <a:lnTo>
                    <a:pt x="5465" y="72"/>
                  </a:lnTo>
                  <a:lnTo>
                    <a:pt x="5477" y="72"/>
                  </a:lnTo>
                  <a:lnTo>
                    <a:pt x="5489" y="78"/>
                  </a:lnTo>
                  <a:lnTo>
                    <a:pt x="5501" y="84"/>
                  </a:lnTo>
                  <a:lnTo>
                    <a:pt x="5519" y="84"/>
                  </a:lnTo>
                  <a:lnTo>
                    <a:pt x="5555" y="90"/>
                  </a:lnTo>
                  <a:lnTo>
                    <a:pt x="5603" y="90"/>
                  </a:lnTo>
                  <a:lnTo>
                    <a:pt x="5656" y="90"/>
                  </a:lnTo>
                  <a:lnTo>
                    <a:pt x="5710" y="84"/>
                  </a:lnTo>
                  <a:lnTo>
                    <a:pt x="5740" y="78"/>
                  </a:lnTo>
                  <a:lnTo>
                    <a:pt x="5770" y="72"/>
                  </a:lnTo>
                  <a:lnTo>
                    <a:pt x="5770" y="90"/>
                  </a:lnTo>
                  <a:lnTo>
                    <a:pt x="5770" y="90"/>
                  </a:lnTo>
                  <a:lnTo>
                    <a:pt x="5740" y="96"/>
                  </a:lnTo>
                  <a:lnTo>
                    <a:pt x="5710" y="102"/>
                  </a:lnTo>
                  <a:lnTo>
                    <a:pt x="5656" y="108"/>
                  </a:lnTo>
                  <a:lnTo>
                    <a:pt x="5603" y="108"/>
                  </a:lnTo>
                  <a:lnTo>
                    <a:pt x="5555" y="108"/>
                  </a:lnTo>
                  <a:lnTo>
                    <a:pt x="5519" y="102"/>
                  </a:lnTo>
                  <a:lnTo>
                    <a:pt x="5501" y="102"/>
                  </a:lnTo>
                  <a:lnTo>
                    <a:pt x="5489" y="96"/>
                  </a:lnTo>
                  <a:lnTo>
                    <a:pt x="5477" y="90"/>
                  </a:lnTo>
                  <a:lnTo>
                    <a:pt x="5465" y="90"/>
                  </a:lnTo>
                  <a:lnTo>
                    <a:pt x="5465" y="84"/>
                  </a:lnTo>
                  <a:lnTo>
                    <a:pt x="5459" y="84"/>
                  </a:lnTo>
                  <a:lnTo>
                    <a:pt x="5459" y="78"/>
                  </a:lnTo>
                  <a:lnTo>
                    <a:pt x="5459" y="72"/>
                  </a:lnTo>
                  <a:lnTo>
                    <a:pt x="5459" y="66"/>
                  </a:lnTo>
                  <a:lnTo>
                    <a:pt x="5453" y="60"/>
                  </a:lnTo>
                  <a:lnTo>
                    <a:pt x="5453" y="54"/>
                  </a:lnTo>
                  <a:lnTo>
                    <a:pt x="5447" y="48"/>
                  </a:lnTo>
                  <a:lnTo>
                    <a:pt x="5435" y="42"/>
                  </a:lnTo>
                  <a:lnTo>
                    <a:pt x="5429" y="36"/>
                  </a:lnTo>
                  <a:lnTo>
                    <a:pt x="5423" y="36"/>
                  </a:lnTo>
                  <a:lnTo>
                    <a:pt x="5405" y="30"/>
                  </a:lnTo>
                  <a:lnTo>
                    <a:pt x="5393" y="30"/>
                  </a:lnTo>
                  <a:lnTo>
                    <a:pt x="5370" y="23"/>
                  </a:lnTo>
                  <a:lnTo>
                    <a:pt x="5346" y="24"/>
                  </a:lnTo>
                  <a:lnTo>
                    <a:pt x="5325" y="27"/>
                  </a:lnTo>
                  <a:lnTo>
                    <a:pt x="5298" y="29"/>
                  </a:lnTo>
                  <a:lnTo>
                    <a:pt x="5270" y="29"/>
                  </a:lnTo>
                  <a:lnTo>
                    <a:pt x="5247" y="26"/>
                  </a:lnTo>
                  <a:lnTo>
                    <a:pt x="5219" y="24"/>
                  </a:lnTo>
                  <a:lnTo>
                    <a:pt x="5199" y="21"/>
                  </a:lnTo>
                  <a:lnTo>
                    <a:pt x="5174" y="24"/>
                  </a:lnTo>
                </a:path>
              </a:pathLst>
            </a:custGeom>
            <a:gradFill rotWithShape="0">
              <a:gsLst>
                <a:gs pos="0">
                  <a:schemeClr val="accent2"/>
                </a:gs>
                <a:gs pos="50000">
                  <a:schemeClr val="accent2">
                    <a:gamma/>
                    <a:tint val="96863"/>
                    <a:invGamma/>
                  </a:schemeClr>
                </a:gs>
                <a:gs pos="100000">
                  <a:schemeClr val="accent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94232" name="Rectangle 24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94233" name="Rectangle 2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94234" name="Rectangle 2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endParaRPr lang="ru-RU"/>
          </a:p>
        </p:txBody>
      </p:sp>
      <p:sp>
        <p:nvSpPr>
          <p:cNvPr id="94235" name="Rectangle 2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fld id="{5E6FFADB-2035-4766-89E0-3C4041D29F31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94236" name="Rectangle 2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28" r:id="rId1"/>
    <p:sldLayoutId id="2147483729" r:id="rId2"/>
    <p:sldLayoutId id="2147483730" r:id="rId3"/>
    <p:sldLayoutId id="2147483731" r:id="rId4"/>
    <p:sldLayoutId id="2147483732" r:id="rId5"/>
    <p:sldLayoutId id="2147483733" r:id="rId6"/>
    <p:sldLayoutId id="2147483734" r:id="rId7"/>
    <p:sldLayoutId id="2147483735" r:id="rId8"/>
    <p:sldLayoutId id="2147483736" r:id="rId9"/>
    <p:sldLayoutId id="2147483737" r:id="rId10"/>
    <p:sldLayoutId id="2147483738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l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l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l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prezentacija.biz/prezentacii-po-stroitelstvu/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prezentacija.biz/prezentacii-po-stroitelstvu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prezentacija.biz/prezentacii-po-stroitelstvu/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ru-RU" sz="4400" b="1" dirty="0"/>
              <a:t>3</a:t>
            </a:r>
            <a:r>
              <a:rPr lang="en-US" sz="4400" b="1" dirty="0"/>
              <a:t>D</a:t>
            </a:r>
            <a:r>
              <a:rPr lang="ru-RU" sz="4400" b="1" dirty="0"/>
              <a:t> моделирование в строительстве и интерьере</a:t>
            </a:r>
            <a:r>
              <a:rPr lang="ru-RU" sz="4400" dirty="0"/>
              <a:t>.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Выполнила: Пинаева Мария Евгеньевна</a:t>
            </a:r>
          </a:p>
          <a:p>
            <a:r>
              <a:rPr lang="ru-RU" dirty="0"/>
              <a:t>(9 класс, МБОУ «СОШ№41»)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5904010" y="6396335"/>
            <a:ext cx="323999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200" b="1" cap="all" dirty="0">
                <a:hlinkClick r:id="rId2" tooltip="View all posts filed under Презентации по строительству"/>
              </a:rPr>
              <a:t>ПРЕЗЕНТАЦИИ ПО СТРОИТЕЛЬСТВУ</a:t>
            </a:r>
            <a:endParaRPr lang="en-US" sz="1200" dirty="0" smtClean="0"/>
          </a:p>
          <a:p>
            <a:pPr algn="ctr"/>
            <a:r>
              <a:rPr lang="en-US" sz="1200" dirty="0" smtClean="0"/>
              <a:t>http://prezentacija.biz/prezentacii-po-stroitelstvu/</a:t>
            </a:r>
            <a:endParaRPr lang="ru-RU" sz="12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380" name="Picture 4"/>
          <p:cNvPicPr>
            <a:picLocks noChangeAspect="1" noChangeArrowheads="1"/>
          </p:cNvPicPr>
          <p:nvPr>
            <p:ph type="body"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0"/>
            <a:ext cx="4895850" cy="4076700"/>
          </a:xfrm>
          <a:noFill/>
          <a:ln/>
        </p:spPr>
      </p:pic>
      <p:pic>
        <p:nvPicPr>
          <p:cNvPr id="101382" name="Picture 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032250" y="3622675"/>
            <a:ext cx="5111750" cy="323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05" name="Picture 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411413" y="0"/>
            <a:ext cx="6264275" cy="3214688"/>
          </a:xfrm>
          <a:prstGeom prst="rect">
            <a:avLst/>
          </a:prstGeom>
          <a:noFill/>
        </p:spPr>
      </p:pic>
      <p:pic>
        <p:nvPicPr>
          <p:cNvPr id="102404" name="Picture 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3213100"/>
            <a:ext cx="5111750" cy="3644900"/>
          </a:xfrm>
          <a:prstGeom prst="rect">
            <a:avLst/>
          </a:prstGeom>
          <a:noFill/>
        </p:spPr>
      </p:pic>
      <p:sp>
        <p:nvSpPr>
          <p:cNvPr id="102406" name="Rectangle 6"/>
          <p:cNvSpPr>
            <a:spLocks noChangeArrowheads="1"/>
          </p:cNvSpPr>
          <p:nvPr/>
        </p:nvSpPr>
        <p:spPr bwMode="auto">
          <a:xfrm>
            <a:off x="0" y="5857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02407" name="Rectangle 7"/>
          <p:cNvSpPr>
            <a:spLocks noChangeArrowheads="1"/>
          </p:cNvSpPr>
          <p:nvPr/>
        </p:nvSpPr>
        <p:spPr bwMode="auto">
          <a:xfrm>
            <a:off x="0" y="32146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02408" name="Rectangle 8"/>
          <p:cNvSpPr>
            <a:spLocks noChangeArrowheads="1"/>
          </p:cNvSpPr>
          <p:nvPr/>
        </p:nvSpPr>
        <p:spPr bwMode="auto">
          <a:xfrm>
            <a:off x="0" y="5967413"/>
            <a:ext cx="10985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just"/>
            <a:r>
              <a:rPr lang="ru-RU" sz="1400">
                <a:solidFill>
                  <a:srgbClr val="231F20"/>
                </a:solidFill>
                <a:latin typeface="Arial" charset="0"/>
                <a:cs typeface="Times New Roman" pitchFamily="18" charset="0"/>
              </a:rPr>
              <a:t>	</a:t>
            </a:r>
            <a:endParaRPr lang="ru-RU">
              <a:latin typeface="Arial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3800" b="1" i="1"/>
              <a:t>3D моделирование</a:t>
            </a:r>
            <a:br>
              <a:rPr lang="ru-RU" sz="3800" b="1" i="1"/>
            </a:br>
            <a:endParaRPr lang="ru-RU" sz="3800" b="1" i="1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grpSp>
        <p:nvGrpSpPr>
          <p:cNvPr id="3076" name="Group 4"/>
          <p:cNvGrpSpPr>
            <a:grpSpLocks/>
          </p:cNvGrpSpPr>
          <p:nvPr/>
        </p:nvGrpSpPr>
        <p:grpSpPr bwMode="auto">
          <a:xfrm>
            <a:off x="468313" y="1700213"/>
            <a:ext cx="8135937" cy="4081462"/>
            <a:chOff x="-486" y="3934"/>
            <a:chExt cx="11155" cy="4320"/>
          </a:xfrm>
        </p:grpSpPr>
        <p:pic>
          <p:nvPicPr>
            <p:cNvPr id="3077" name="Picture 5" descr="Screenshot-25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5634" y="3934"/>
              <a:ext cx="5035" cy="43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078" name="Picture 6" descr="Screenshot-23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-486" y="3934"/>
              <a:ext cx="5580" cy="43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9" name="Прямоугольник 8"/>
          <p:cNvSpPr/>
          <p:nvPr/>
        </p:nvSpPr>
        <p:spPr>
          <a:xfrm>
            <a:off x="5904010" y="6396335"/>
            <a:ext cx="323999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200" b="1" cap="all" dirty="0">
                <a:hlinkClick r:id="rId4" tooltip="View all posts filed under Презентации по строительству"/>
              </a:rPr>
              <a:t>ПРЕЗЕНТАЦИИ ПО СТРОИТЕЛЬСТВУ</a:t>
            </a:r>
            <a:endParaRPr lang="en-US" sz="1200" dirty="0" smtClean="0"/>
          </a:p>
          <a:p>
            <a:pPr algn="ctr"/>
            <a:r>
              <a:rPr lang="en-US" sz="1200" dirty="0" smtClean="0"/>
              <a:t>http://prezentacija.biz/prezentacii-po-stroitelstvu/</a:t>
            </a:r>
            <a:endParaRPr lang="ru-RU" sz="12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8" name="Picture 4" descr="Screenshot-46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39750" y="836613"/>
            <a:ext cx="4176713" cy="424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9" name="Picture 5" descr="Screenshot-9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787900" y="836613"/>
            <a:ext cx="3816350" cy="424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5904010" y="6396335"/>
            <a:ext cx="323999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200" b="1" cap="all" dirty="0">
                <a:hlinkClick r:id="rId4" tooltip="View all posts filed under Презентации по строительству"/>
              </a:rPr>
              <a:t>ПРЕЗЕНТАЦИИ ПО СТРОИТЕЛЬСТВУ</a:t>
            </a:r>
            <a:endParaRPr lang="en-US" sz="1200" dirty="0" smtClean="0"/>
          </a:p>
          <a:p>
            <a:pPr algn="ctr"/>
            <a:r>
              <a:rPr lang="en-US" sz="1200" dirty="0" smtClean="0"/>
              <a:t>http://prezentacija.biz/prezentacii-po-stroitelstvu/</a:t>
            </a:r>
            <a:endParaRPr lang="ru-RU" sz="12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116" name="Picture 4" descr="Screenshot-3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971550" y="1412875"/>
            <a:ext cx="7416800" cy="5024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0118" name="Rectangle 6"/>
          <p:cNvSpPr>
            <a:spLocks noGrp="1" noChangeArrowheads="1"/>
          </p:cNvSpPr>
          <p:nvPr>
            <p:ph type="title"/>
          </p:nvPr>
        </p:nvSpPr>
        <p:spPr>
          <a:xfrm>
            <a:off x="457200" y="277813"/>
            <a:ext cx="8229600" cy="1063625"/>
          </a:xfrm>
        </p:spPr>
        <p:txBody>
          <a:bodyPr/>
          <a:lstStyle/>
          <a:p>
            <a:r>
              <a:rPr lang="ru-RU" sz="3800"/>
              <a:t>Строительство и дизайн помещений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1140" name="Picture 4" descr="Screenshot-40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4932363" cy="3268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1141" name="Picture 5" descr="Screenshot-6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924300" y="3284538"/>
            <a:ext cx="5219700" cy="3573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260" name="Picture 4" descr="Screenshot-56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79388" y="476250"/>
            <a:ext cx="4537075" cy="5040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6261" name="Picture 5" descr="Screenshot-57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716463" y="476250"/>
            <a:ext cx="4233862" cy="5040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286" name="Picture 6" descr="Screenshot-68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981075"/>
            <a:ext cx="4716463" cy="424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7287" name="Picture 7" descr="Screenshot-70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716463" y="981075"/>
            <a:ext cx="4427537" cy="4249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337" name="Picture 9" descr="Screenshot-73"/>
          <p:cNvPicPr>
            <a:picLocks noChangeAspect="1" noChangeArrowheads="1"/>
          </p:cNvPicPr>
          <p:nvPr>
            <p:ph type="body"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684213" y="404813"/>
            <a:ext cx="7993062" cy="5216525"/>
          </a:xfrm>
          <a:noFill/>
          <a:ln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356" name="Picture 4" descr="Screenshot-74"/>
          <p:cNvPicPr>
            <a:picLocks noChangeAspect="1" noChangeArrowheads="1"/>
          </p:cNvPicPr>
          <p:nvPr/>
        </p:nvPicPr>
        <p:blipFill>
          <a:blip r:embed="rId2" cstate="email"/>
          <a:srcRect r="-257"/>
          <a:stretch>
            <a:fillRect/>
          </a:stretch>
        </p:blipFill>
        <p:spPr bwMode="auto">
          <a:xfrm>
            <a:off x="0" y="0"/>
            <a:ext cx="5580063" cy="35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0357" name="Picture 5" descr="Screenshot-75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778250" y="3500438"/>
            <a:ext cx="5365750" cy="3357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Занавес">
  <a:themeElements>
    <a:clrScheme name="Занавес 1">
      <a:dk1>
        <a:srgbClr val="602000"/>
      </a:dk1>
      <a:lt1>
        <a:srgbClr val="FFFFFF"/>
      </a:lt1>
      <a:dk2>
        <a:srgbClr val="800000"/>
      </a:dk2>
      <a:lt2>
        <a:srgbClr val="FFFFCC"/>
      </a:lt2>
      <a:accent1>
        <a:srgbClr val="FF3300"/>
      </a:accent1>
      <a:accent2>
        <a:srgbClr val="000000"/>
      </a:accent2>
      <a:accent3>
        <a:srgbClr val="C0AAAA"/>
      </a:accent3>
      <a:accent4>
        <a:srgbClr val="DADADA"/>
      </a:accent4>
      <a:accent5>
        <a:srgbClr val="FFADAA"/>
      </a:accent5>
      <a:accent6>
        <a:srgbClr val="000000"/>
      </a:accent6>
      <a:hlink>
        <a:srgbClr val="EBF25A"/>
      </a:hlink>
      <a:folHlink>
        <a:srgbClr val="F2AA68"/>
      </a:folHlink>
    </a:clrScheme>
    <a:fontScheme name="Занавес">
      <a:majorFont>
        <a:latin typeface="Tahoma"/>
        <a:ea typeface=""/>
        <a:cs typeface="Arial"/>
      </a:majorFont>
      <a:minorFont>
        <a:latin typeface="Tahoma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Занавес 1">
        <a:dk1>
          <a:srgbClr val="602000"/>
        </a:dk1>
        <a:lt1>
          <a:srgbClr val="FFFFFF"/>
        </a:lt1>
        <a:dk2>
          <a:srgbClr val="800000"/>
        </a:dk2>
        <a:lt2>
          <a:srgbClr val="FFFFCC"/>
        </a:lt2>
        <a:accent1>
          <a:srgbClr val="FF3300"/>
        </a:accent1>
        <a:accent2>
          <a:srgbClr val="000000"/>
        </a:accent2>
        <a:accent3>
          <a:srgbClr val="C0AAAA"/>
        </a:accent3>
        <a:accent4>
          <a:srgbClr val="DADADA"/>
        </a:accent4>
        <a:accent5>
          <a:srgbClr val="FFADAA"/>
        </a:accent5>
        <a:accent6>
          <a:srgbClr val="000000"/>
        </a:accent6>
        <a:hlink>
          <a:srgbClr val="EBF25A"/>
        </a:hlink>
        <a:folHlink>
          <a:srgbClr val="F2AA68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2">
        <a:dk1>
          <a:srgbClr val="000066"/>
        </a:dk1>
        <a:lt1>
          <a:srgbClr val="FFFFFF"/>
        </a:lt1>
        <a:dk2>
          <a:srgbClr val="000099"/>
        </a:dk2>
        <a:lt2>
          <a:srgbClr val="D8F6F8"/>
        </a:lt2>
        <a:accent1>
          <a:srgbClr val="0099FF"/>
        </a:accent1>
        <a:accent2>
          <a:srgbClr val="00003A"/>
        </a:accent2>
        <a:accent3>
          <a:srgbClr val="AAAACA"/>
        </a:accent3>
        <a:accent4>
          <a:srgbClr val="DADADA"/>
        </a:accent4>
        <a:accent5>
          <a:srgbClr val="AACAFF"/>
        </a:accent5>
        <a:accent6>
          <a:srgbClr val="000034"/>
        </a:accent6>
        <a:hlink>
          <a:srgbClr val="DDD925"/>
        </a:hlink>
        <a:folHlink>
          <a:srgbClr val="72C67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3">
        <a:dk1>
          <a:srgbClr val="4C3D57"/>
        </a:dk1>
        <a:lt1>
          <a:srgbClr val="FFFFFF"/>
        </a:lt1>
        <a:dk2>
          <a:srgbClr val="660066"/>
        </a:dk2>
        <a:lt2>
          <a:srgbClr val="FDFBE3"/>
        </a:lt2>
        <a:accent1>
          <a:srgbClr val="976C9E"/>
        </a:accent1>
        <a:accent2>
          <a:srgbClr val="1E1822"/>
        </a:accent2>
        <a:accent3>
          <a:srgbClr val="B8AAB8"/>
        </a:accent3>
        <a:accent4>
          <a:srgbClr val="DADADA"/>
        </a:accent4>
        <a:accent5>
          <a:srgbClr val="C9BACC"/>
        </a:accent5>
        <a:accent6>
          <a:srgbClr val="1A151E"/>
        </a:accent6>
        <a:hlink>
          <a:srgbClr val="D8C460"/>
        </a:hlink>
        <a:folHlink>
          <a:srgbClr val="C3C2BD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4">
        <a:dk1>
          <a:srgbClr val="334D3F"/>
        </a:dk1>
        <a:lt1>
          <a:srgbClr val="FFFFFF"/>
        </a:lt1>
        <a:dk2>
          <a:srgbClr val="008000"/>
        </a:dk2>
        <a:lt2>
          <a:srgbClr val="D3F1DB"/>
        </a:lt2>
        <a:accent1>
          <a:srgbClr val="4A6D84"/>
        </a:accent1>
        <a:accent2>
          <a:srgbClr val="213329"/>
        </a:accent2>
        <a:accent3>
          <a:srgbClr val="AAC0AA"/>
        </a:accent3>
        <a:accent4>
          <a:srgbClr val="DADADA"/>
        </a:accent4>
        <a:accent5>
          <a:srgbClr val="B1BAC2"/>
        </a:accent5>
        <a:accent6>
          <a:srgbClr val="1D2D24"/>
        </a:accent6>
        <a:hlink>
          <a:srgbClr val="F0B100"/>
        </a:hlink>
        <a:folHlink>
          <a:srgbClr val="C3710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5">
        <a:dk1>
          <a:srgbClr val="566858"/>
        </a:dk1>
        <a:lt1>
          <a:srgbClr val="FFFFFF"/>
        </a:lt1>
        <a:dk2>
          <a:srgbClr val="6D8771"/>
        </a:dk2>
        <a:lt2>
          <a:srgbClr val="ECECB2"/>
        </a:lt2>
        <a:accent1>
          <a:srgbClr val="76A571"/>
        </a:accent1>
        <a:accent2>
          <a:srgbClr val="465648"/>
        </a:accent2>
        <a:accent3>
          <a:srgbClr val="BAC3BB"/>
        </a:accent3>
        <a:accent4>
          <a:srgbClr val="DADADA"/>
        </a:accent4>
        <a:accent5>
          <a:srgbClr val="BDCFBB"/>
        </a:accent5>
        <a:accent6>
          <a:srgbClr val="3F4D40"/>
        </a:accent6>
        <a:hlink>
          <a:srgbClr val="FFDC0B"/>
        </a:hlink>
        <a:folHlink>
          <a:srgbClr val="FC991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6">
        <a:dk1>
          <a:srgbClr val="0A6866"/>
        </a:dk1>
        <a:lt1>
          <a:srgbClr val="FFFFFF"/>
        </a:lt1>
        <a:dk2>
          <a:srgbClr val="0D8784"/>
        </a:dk2>
        <a:lt2>
          <a:srgbClr val="B8DEC6"/>
        </a:lt2>
        <a:accent1>
          <a:srgbClr val="3C7652"/>
        </a:accent1>
        <a:accent2>
          <a:srgbClr val="005250"/>
        </a:accent2>
        <a:accent3>
          <a:srgbClr val="AAC3C2"/>
        </a:accent3>
        <a:accent4>
          <a:srgbClr val="DADADA"/>
        </a:accent4>
        <a:accent5>
          <a:srgbClr val="AFBDB3"/>
        </a:accent5>
        <a:accent6>
          <a:srgbClr val="004948"/>
        </a:accent6>
        <a:hlink>
          <a:srgbClr val="00E0A5"/>
        </a:hlink>
        <a:folHlink>
          <a:srgbClr val="00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7">
        <a:dk1>
          <a:srgbClr val="50688C"/>
        </a:dk1>
        <a:lt1>
          <a:srgbClr val="FFFFFF"/>
        </a:lt1>
        <a:dk2>
          <a:srgbClr val="6E87AC"/>
        </a:dk2>
        <a:lt2>
          <a:srgbClr val="FFFFFF"/>
        </a:lt2>
        <a:accent1>
          <a:srgbClr val="376EA5"/>
        </a:accent1>
        <a:accent2>
          <a:srgbClr val="445876"/>
        </a:accent2>
        <a:accent3>
          <a:srgbClr val="BAC3D2"/>
        </a:accent3>
        <a:accent4>
          <a:srgbClr val="DADADA"/>
        </a:accent4>
        <a:accent5>
          <a:srgbClr val="AEBACF"/>
        </a:accent5>
        <a:accent6>
          <a:srgbClr val="3D4F6A"/>
        </a:accent6>
        <a:hlink>
          <a:srgbClr val="66C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8">
        <a:dk1>
          <a:srgbClr val="000000"/>
        </a:dk1>
        <a:lt1>
          <a:srgbClr val="DDDCC5"/>
        </a:lt1>
        <a:dk2>
          <a:srgbClr val="000000"/>
        </a:dk2>
        <a:lt2>
          <a:srgbClr val="C9C6A5"/>
        </a:lt2>
        <a:accent1>
          <a:srgbClr val="C0C0C0"/>
        </a:accent1>
        <a:accent2>
          <a:srgbClr val="B0AC90"/>
        </a:accent2>
        <a:accent3>
          <a:srgbClr val="EBEBDF"/>
        </a:accent3>
        <a:accent4>
          <a:srgbClr val="000000"/>
        </a:accent4>
        <a:accent5>
          <a:srgbClr val="DCDCDC"/>
        </a:accent5>
        <a:accent6>
          <a:srgbClr val="9F9B82"/>
        </a:accent6>
        <a:hlink>
          <a:srgbClr val="666699"/>
        </a:hlink>
        <a:folHlink>
          <a:srgbClr val="905C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Занавес 9">
        <a:dk1>
          <a:srgbClr val="000000"/>
        </a:dk1>
        <a:lt1>
          <a:srgbClr val="FFFFFF"/>
        </a:lt1>
        <a:dk2>
          <a:srgbClr val="000099"/>
        </a:dk2>
        <a:lt2>
          <a:srgbClr val="DDDDDD"/>
        </a:lt2>
        <a:accent1>
          <a:srgbClr val="C6D4D4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DFE6E6"/>
        </a:accent5>
        <a:accent6>
          <a:srgbClr val="AEAEAE"/>
        </a:accent6>
        <a:hlink>
          <a:srgbClr val="6600FF"/>
        </a:hlink>
        <a:folHlink>
          <a:srgbClr val="9900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Curtain Call</Template>
  <TotalTime>108</TotalTime>
  <Words>50</Words>
  <Application>Microsoft Office PowerPoint</Application>
  <PresentationFormat>Экран (4:3)</PresentationFormat>
  <Paragraphs>12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6" baseType="lpstr">
      <vt:lpstr>Arial</vt:lpstr>
      <vt:lpstr>Tahoma</vt:lpstr>
      <vt:lpstr>Times New Roman</vt:lpstr>
      <vt:lpstr>Wingdings</vt:lpstr>
      <vt:lpstr>Занавес</vt:lpstr>
      <vt:lpstr>3D моделирование в строительстве и интерьере.</vt:lpstr>
      <vt:lpstr>3D моделирование </vt:lpstr>
      <vt:lpstr>Слайд 3</vt:lpstr>
      <vt:lpstr>Строительство и дизайн помещений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cl_pi</dc:creator>
  <cp:lastModifiedBy>nebom zav</cp:lastModifiedBy>
  <cp:revision>3</cp:revision>
  <dcterms:created xsi:type="dcterms:W3CDTF">2013-01-29T10:19:50Z</dcterms:created>
  <dcterms:modified xsi:type="dcterms:W3CDTF">2014-09-15T11:48:45Z</dcterms:modified>
</cp:coreProperties>
</file>