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9" autoAdjust="0"/>
    <p:restoredTop sz="94660"/>
  </p:normalViewPr>
  <p:slideViewPr>
    <p:cSldViewPr snapToGrid="0">
      <p:cViewPr varScale="1">
        <p:scale>
          <a:sx n="96" d="100"/>
          <a:sy n="96" d="100"/>
        </p:scale>
        <p:origin x="96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524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162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8440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925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630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47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164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24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14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59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055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19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972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20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967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5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837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1B74F594-B39D-4FD9-8393-A3F8F180C9C7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4C60A34-86E9-4E94-AD33-8C0301C01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895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594949"/>
            <a:ext cx="8825658" cy="847771"/>
          </a:xfrm>
        </p:spPr>
        <p:txBody>
          <a:bodyPr/>
          <a:lstStyle/>
          <a:p>
            <a:r>
              <a:rPr lang="ru-RU" dirty="0" smtClean="0"/>
              <a:t>Самооценка личности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9835" y="1442720"/>
            <a:ext cx="8825658" cy="4287520"/>
          </a:xfrm>
        </p:spPr>
        <p:txBody>
          <a:bodyPr/>
          <a:lstStyle/>
          <a:p>
            <a:r>
              <a:rPr lang="ru-RU" dirty="0" smtClean="0"/>
              <a:t>Цель: Повышение низкого уровня самооценки </a:t>
            </a:r>
          </a:p>
          <a:p>
            <a:r>
              <a:rPr lang="ru-RU" dirty="0" smtClean="0"/>
              <a:t>План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hlinkClick r:id="rId2" action="ppaction://hlinksldjump"/>
              </a:rPr>
              <a:t>Что такое самооценка личности.</a:t>
            </a:r>
            <a:endParaRPr lang="ru-RU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Важность высокой самооценки.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hlinkClick r:id="rId3" action="ppaction://hlinksldjump"/>
              </a:rPr>
              <a:t>Причины низкого уровня самооценки.</a:t>
            </a:r>
            <a:endParaRPr lang="ru-RU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hlinkClick r:id="rId4" action="ppaction://hlinksldjump"/>
              </a:rPr>
              <a:t>Как повысить самооценку.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Применяемый метод (тренинг).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9650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489594"/>
            <a:ext cx="8825658" cy="1786467"/>
          </a:xfrm>
        </p:spPr>
        <p:txBody>
          <a:bodyPr/>
          <a:lstStyle/>
          <a:p>
            <a:pPr algn="ctr"/>
            <a:r>
              <a:rPr lang="ru-RU" dirty="0"/>
              <a:t>Применяемый метод (тренинг</a:t>
            </a:r>
            <a:r>
              <a:rPr lang="ru-RU" dirty="0" smtClean="0"/>
              <a:t>).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11197370" y="5882571"/>
            <a:ext cx="510926" cy="357809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753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62955" y="1835573"/>
            <a:ext cx="8825658" cy="1009227"/>
          </a:xfrm>
        </p:spPr>
        <p:txBody>
          <a:bodyPr/>
          <a:lstStyle/>
          <a:p>
            <a:pPr lvl="0" algn="ctr"/>
            <a:r>
              <a:rPr lang="ru-RU" dirty="0"/>
              <a:t>Что такое самооценка личности.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23253" y="2155657"/>
            <a:ext cx="5446644" cy="421532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>
                <a:solidFill>
                  <a:schemeClr val="bg1"/>
                </a:solidFill>
              </a:rPr>
              <a:t>Самооценка личности </a:t>
            </a:r>
            <a:r>
              <a:rPr lang="ru-RU" dirty="0">
                <a:solidFill>
                  <a:schemeClr val="bg1"/>
                </a:solidFill>
              </a:rPr>
              <a:t>– это отправная точка для достижения успеха. Если вы не в состоянии полюбить самого себя, то как же вам удастся питать любовь к кому-либо другому? Высокий уровень самооценки исключительно важен, потому как от него напрямую зависят ваши действия. Когда ваша самооценка улучшается, то улучается и ваша отдача во всех сферах жизни. Высокий уровень самооценки ведет к уверенным действиям и правильным решениям. Низкий уровень самооценка ведет к неуверенности, робости и, как следствие, к неуверенности в процессе принятия решения. Опишу этот процесс по шагам.</a:t>
            </a:r>
          </a:p>
        </p:txBody>
      </p:sp>
      <p:pic>
        <p:nvPicPr>
          <p:cNvPr id="1026" name="Picture 2" descr="http://www.kalitva.ru/uploads/posts/2012-08/1345019196_aiiii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05" y="2075549"/>
            <a:ext cx="209220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harla.ru/uploads/images/f/9/6/f/6301/f37f9c7e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14" y="4263320"/>
            <a:ext cx="2086291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ladyplace.ru/wp-content/uploads/2014/09/image5-300x179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6345" y="2075549"/>
            <a:ext cx="2121025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3.gstatic.com/images?q=tbn:ANd9GcQk4MSxB6i-Z-1nf4iAiMasRlBDE0I9r69QygheQKh7B4OjBiK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6345" y="4263320"/>
            <a:ext cx="2121025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11197370" y="5882571"/>
            <a:ext cx="510926" cy="357809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819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04052" y="1741925"/>
            <a:ext cx="6708914" cy="1120545"/>
          </a:xfrm>
        </p:spPr>
        <p:txBody>
          <a:bodyPr/>
          <a:lstStyle/>
          <a:p>
            <a:pPr lvl="0" algn="ctr"/>
            <a:r>
              <a:rPr lang="ru-RU" dirty="0"/>
              <a:t>Важность высокой </a:t>
            </a:r>
            <a:r>
              <a:rPr lang="ru-RU" dirty="0" smtClean="0"/>
              <a:t>самооценки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945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0012" y="536713"/>
            <a:ext cx="8825658" cy="1033670"/>
          </a:xfrm>
        </p:spPr>
        <p:txBody>
          <a:bodyPr/>
          <a:lstStyle/>
          <a:p>
            <a:pPr algn="ctr"/>
            <a:r>
              <a:rPr lang="ru-RU" sz="3200" dirty="0"/>
              <a:t>ПРИЧИНЫ НИЗКОГО УРОВНЯ </a:t>
            </a:r>
            <a:r>
              <a:rPr lang="ru-RU" sz="3200" dirty="0" smtClean="0"/>
              <a:t>САМООЦЕНКИ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8518" y="1570383"/>
            <a:ext cx="7212931" cy="48006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1. Живем в негативном обществе и постоянно имеем дело с негативно настроенными людьми.</a:t>
            </a:r>
          </a:p>
          <a:p>
            <a:pPr algn="just"/>
            <a:r>
              <a:rPr lang="ru-RU" dirty="0"/>
              <a:t> </a:t>
            </a:r>
          </a:p>
          <a:p>
            <a:pPr algn="just"/>
            <a:r>
              <a:rPr lang="ru-RU" dirty="0" smtClean="0"/>
              <a:t>2</a:t>
            </a:r>
            <a:r>
              <a:rPr lang="ru-RU" dirty="0"/>
              <a:t>. Способности человека, внешний облик и интеллект неоднократно высмеивались или подвергались сомнению родителями и учителями, друзьями и многими другими, когда подворачивался удачный случай.</a:t>
            </a:r>
          </a:p>
          <a:p>
            <a:pPr algn="just"/>
            <a:r>
              <a:rPr lang="ru-RU" dirty="0"/>
              <a:t> </a:t>
            </a:r>
          </a:p>
          <a:p>
            <a:pPr algn="just"/>
            <a:r>
              <a:rPr lang="ru-RU" dirty="0" smtClean="0"/>
              <a:t>3</a:t>
            </a:r>
            <a:r>
              <a:rPr lang="ru-RU" dirty="0"/>
              <a:t>. Предание значительной важности какому-либо событию, в котором вы потерпели поражение.</a:t>
            </a:r>
          </a:p>
          <a:p>
            <a:pPr algn="just"/>
            <a:r>
              <a:rPr lang="ru-RU" dirty="0"/>
              <a:t> </a:t>
            </a:r>
          </a:p>
          <a:p>
            <a:pPr algn="just"/>
            <a:r>
              <a:rPr lang="ru-RU" dirty="0" smtClean="0"/>
              <a:t>4</a:t>
            </a:r>
            <a:r>
              <a:rPr lang="ru-RU" dirty="0"/>
              <a:t>. Сравнение себя с другими людьми</a:t>
            </a:r>
          </a:p>
          <a:p>
            <a:pPr algn="just"/>
            <a:r>
              <a:rPr lang="ru-RU" dirty="0"/>
              <a:t> </a:t>
            </a:r>
          </a:p>
          <a:p>
            <a:pPr algn="just"/>
            <a:r>
              <a:rPr lang="ru-RU" dirty="0" smtClean="0"/>
              <a:t>5</a:t>
            </a:r>
            <a:r>
              <a:rPr lang="ru-RU" dirty="0"/>
              <a:t>. Установка для себя настолько высоких приоритетов, что их нереально добиться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4" name="AutoShape 2" descr="data:image/jpeg;base64,/9j/4AAQSkZJRgABAQAAAQABAAD/2wCEAAkGBxQSEhUUEhQVFRUVFRcWGBQXFhQVFRQVFBQXFxQVFBQYHCggGBolHRQWITEhJSkrLi4uFx8zODMsNygtLiwBCgoKDg0OGxAQGCwkHyQtLDAsNC0sLCwsLywsLCwsLCwsLCwsLCwsLCwsLCwsLCwsLCwsLCwsLCwsLCwsLCwsLP/AABEIAKwBJQMBIgACEQEDEQH/xAAbAAABBQEBAAAAAAAAAAAAAAAAAQIDBAUGB//EAEgQAAIBAgMEBwUGAwYCCwEAAAECAAMRBBIhBTFBUQYTImFxgZEyUqGxwRRCYnKS0SOy8AcVM6LC8UPhRFNUY3ODk8PS0/Ik/8QAGgEBAAMBAQEAAAAAAAAAAAAAAAEDBAIFBv/EAC0RAAICAQQBAgMIAwAAAAAAAAABAgMRBBIhMUFRYRMicQUjMkKBkaGxFBXx/9oADAMBAAIRAxEAPwDiIQhLDgIQhACEIQAhCEAIQiEwBYl4hMS8AW8Lxt41nA3kCAPJheRhwd2sRqgG/SAS3heQLiFOgI9Y/PAH3heMzQzQCS8LyPNANAJLxbyJST7ILW5fU7o1qhBsysvjb6RhnO+OcZJ7xbyLrBzHrDrNLhWI5hT/AEYJ3JdsmhK64gcbjxH9Wk14J+g6EIQAhCEAIQhACEIQAhAwgBCEIAQhCAEIQgBCJeJeALeNJiGNJgCxGaNLSXCAEsxFwq/E7v674SOLJ7I5AYWqbWCgHiSdPK0t0NnqurdtuLMPkOE6PB9Da1WlSqJiVD1VzdV1Vyq30YsDoLDeRxmdtXo/Uw9hUxlC7bgFqNcc9E3d/HhIjdXnCMdlWomuWkjH2hglKhlGU3F2UagcSQN8bsygCzFhmseyxGluQG6/eOcsig3/AGqlb/w63/1xctW9hWw7Dm3Wp80nW6OcnDpuVTh/OSWpQVtCoPiJTfZfuG3cSSB4cZstsrEquZvs1rXNsQo/mFo6hsfEuoZUpFddRXpkWUXY6A6ADUyXbX6lEKdXD8Jy+KpmmwUkG4HPjfd6fGMzS/tGgHUM1w2gWx3XPxmTfkbjgTIkj0NPa5w57LVKkz3y27Nt5tv/ANpao7OJ/wAQi3uqd/i37Qwz5KWenz7YOp00Yjvm6cJSbKUxVs4zDPR3jxFXfe48objHsolK+xtQ4X8lOnSCiwFgOA0+kZiKOZSvMHXlpoZaqbOqj2XpN4h1/eUsU1VDZur7jd7HwOWdKyLMi0moTyZtDCklFNNgyMMzEkqwA1vc237rTbEqJiHP/V/+oR80khD7/wCCfCunyIkRcY+Tu+nUXNNxx9Ba+FV/aAPwPqJlVcJUpk5AXXgN9u6alF6hNlp5jv7NSmfmRJ2o1Rq1CoO8ZG/lYzpyg/JFS1VL/C2jFWobC6kX/rjJQZaxtEuuUrUU8CyMov4sADKNRXSwexB+8D8x5zhr0N9Oo3cT4foSwiAxZBqCEIQAhCEAIQtCAEIQgBCEIARCYsYTAC8aYExpMAUmRlohaRs0AczSwNKQ5u9/Jf8A8/GUmM06Yv1A/KfVlH1MlGa98xXuerVMYMNRWjTAzBFB46qoGZ+Z00XcOPKeaVyzsWYlmJuWJuSe8zrTVB1vfj6zmsXRKMRwJ0PMSuitRyY7NROTKfVySgtmU2zajTn3SWnTLEBRcncJ3XR7o/ToU/tGIYIoF8+4m/3aXEA+9vPCw1PV04wXJNTsm+B2w9gdcC1ZbIN6tawt75v3bh52kHSzb9BaDYfC2JqkU2qDQZE1ZV/DbTSw7WkyOk3Sh8R/DpjqsOugpjTMBuL2+W7xnN0dWY8uyPmfp6SmGncnun+xbZq1CLjD9yptitYADgCfP2R8z6THEvbVbtHxt5KNfixlGaZdl2mjtrRqbEq+0h/N9D9I/CA2an7jG3cCRp/L6mUNnvaovfceomjRNq7AfeUfFb/NBHaK5ZhZJryjZ2LVN8h1Frjutwku3KTMqpTXNUJuBewAHtEnlINmOFqAnQWNyd26aK4fEOr16INgoW+l1QHMWdCjEKdDfkJn1D+HyuyzSzlbLD6OWoBnAyKWYrfKOAG8k8BEV1IBuBcX17512F2e1PCsqGmKxQPUqMfaz/fvxUAm1tJVK1sPVoUCFei4yBmUAjKpuN+ugvqNbzCvtFtvC6/Trs9N6PhcmLhKpptmAB0+E0E2pfRkFu79o/G7FIzNQFspN6J3Eb70z90927wmZRcMLj/mCN4PfNtF1eoWY9nn6lW6d/N16nQ45bUHsAAHpue/tZP/AHPhOe2knZ8Db9Wn1muMcDSqI17tTZbW45bqfUAzIxrXpMfw3+RmiuLSaPOts32QmijSa4B7pIJBh93mR/mMmBkHrodCEIAQhCAEIQgBCEIAQhEMAQmNJgTIyYArGRFoM0jYwAZowtELRjXO7v8AIDUnwtrBArGbtBb1aQ5Kp/SrN/omDRTMLnRQO03IE29TwH7GbWAqHMhbf1ZPDeaVT95Pgz3LMk/qamF2iVAB1HxlwY2mwt/MJiXnRdFMHSB+0YkgUqeoB1zMOS8Te2nh582NRWTLGrc8HSbF2DSoU/tWKFhplp+8eFxxv7vmZy3SjblXE1T1hsinsUx7Kjge9rcZPtzpA+LfMeyg9hPdXmebHiZz1ermYmV1VvO+ff8ARZZ1sj1/YoMWkQq353by/wBrRtL5An0BMZjtKZHMBfUgTSmZLIdR9WYmJe7eQ9W7R+cijqjXJPMn9hGzhnsRWFgfhz20/MPnNkAfaVG66EfB7TGo+2v5l+YmwR//AFJ+X6tJ8GW3m1L2ZZpUWqVERdwvUYb7qpUZfMt8J2GxdvCliDYdVToh6fVFXqVK3auVQXsiAjQngx56UOh2D6+i3VB1NRrPXKEIqKbBUc6G2p8WHKZOF6VYdHAOFZULgfaGqszDt2aoygANYa2ufOeZZKV1kkl0b6ao1VRy+WdTsJcqio4stOjVuB2gFZhkpqdzMBYEeAkW161mwtBaqvUoIgqUspZlrFQtnZRbQFtAb6XsbS5thmospQfaalPJUZSKS0O2D1bXADOxAuoGgNpp7L2PWrYqji6lJKeUuzNmUVKgenYdmnpl1HZZjumVwgk8mj4kslXHYPIwFtGHxvracR0gwXVMtRRZS2R7cc1ijEcwSRfvE9M2xRZlzMCC7kge4mirfvNibd/dOR2zs/OtVDvJAPcWoiw8Qcpnm6WctPqPY2XxjqKcPycvTtcX3XlT/o//AJZ+VpLspjU6vmxUEd9wD8YlrUjbdlb0uZ9ink+PlDbw/UzMKdPM/OWFMq4Y6HxMsKZWewuiQRY0R0EhCEIAQhCAEIQgAYxjHGRsYA1jImMVzIWaABaRkwYxqgkgAEkmwA1JJ0AA4mCAPIa30AGpJO4ADeZ1W0OitTB4UVKpC1sQhUU+FKmWQsGPvkad02tkbMTZgWo6rUxpAYKwumFVh3b6h58PnV6WbTOIKXfOyU1zaajNcm/PUnwtbXfKd0pSWOjrhHLDCU8gpsNfazr7Wumo3Eb9D3yXZrFqpDWuKbi+4G1KoQRIq9DNv03fAg3HfpbzMlyKDnuyMAe0NdMpFip36E+suOHFMkzSV6xawJ0G4cAByHrKGDrF1uRb698sWMHPwyw1XSRXkFQlTZiNdbcQCARf1Ij4yR8NFikdG7wq+rrf4Axu0t3nf9IJ+kSidQPxj0COf2ke2D2fJj9PrOl0zHYvv4xMVNwixAYsg9Akwwu6fnHzmwBfFKOSE+iu30mVgheqn5vkJtYDXE1j7tCp69Uyj+eG/lMslm9fRjqW1cVTpijSrslLUZBbRSSSFa1xck9/fDo9QwKio+PLMaSN1WH7S06tvZGcalr3Fj4yqLxKhANMt7Iq0yd27OJVZFKLwaYJ7kmdr0aweIxarjkdPtI9ikyK1EU0JyUUG9NNA2pF56hgK5ZELIUJHaT3GGhF+IvexnL9H8FbMcPUCVDYuhAZcwOu72cwG8c78Z1Oz6zOl3UK4JVlBuAQeB4gix854Tsc1l/89jfOKi8Iy9pY8PW6igM9YDUn/Dw9xo9TmxB0XjY7tTOf2zgwlNqSOarglqlVipOdlOhI0BJ+7wFuYmt/GxOIqpSYUMLTbK7ov8avVGtRVY6KovlJGtwbEWlLatKkAKdLKtNCCVQDKzXuoLeIuedhOL1GETqjLkeYbIXq65U7qVVz5KC/0kdiKFuOT/SPrIdq1g1WuyHR6pUHmNENvGxlrHtZD4AeptPo6G3BN+iPn9csWqK9TEpaX/MfgbSwplSm2/vJPxMnQyT0F0WFj5EpkggkWEIQAhCEAIQhAGMZE5krGV6jCAMcyFjHtfkfQyJgeXyggQmdb0Ywf2YLiHA65heip/4KEaVmHvn7o4DXiJk9G9mioxq1VzUqRF14VKpF0pn8Ol27tOM6HFYguzO5uTqT4D9py1u4HRDjMWRdnJZid5NyT3mZGIrl9+h4EaEaG/zhiKuZifTwkc6Bj1HLMSGY8t99PCaOIwoAp2LWbLcXuNSvnxMrdcQDZSbFvnLlR70Eb3fmug+IEldMouk4yjjrJJa2nLT0iMRpfQEgepmr0hw4WqSNx1vwN9fkRMXEVclm37x6qw+s4TyjQy50jolaj5WOhI3gggadk+EjoU9ABu4TFfFt2rm+q+oFv9Ms7Nx9rBiNNBfd6zohM2BRKsvG5b4L/wA5W20NPL5ss0GdW6pl1Bz69+UXHwmft72B5/zLOo/hPPteNUvoYqnf4x0hqqV8/wCvrEFYyDejQ2YL1V8z8JqYI9rEtyXL+p6aj4BpnbBOaoTyX5kftOk6H7HOJFYAMSawGVdLinmLFqh7KLeotzqdNAZzY0o5ZRDm9+yM3C4VqhsgvuueAvoLn+ryz0r2L1Ao4e969U5mXii27Ob3bk3t3d2vTY/bNDBDq8KEq1lv/FA/g0TuPVA61H/G1/pOT2e5eq+IrFixqqq1GN8zaioLHef4iekodknz4NiielmhlwPWUyUq06IcOrFSSqgkMdzbjvmp0d6ULWw6VGIDaq97L213m3AG9/OUkoGps903lsOwH6dD5WE8VrYp0NSnULpnVMyjQFlAsW11G/4TzaaPixazymXzntab9D2jpP0hINLDUbh8SWBy+1YjcCL5SzEdrgLnTfKPSysuDwrKN6pYW4u1hfzN5mf2UYUVmfE1C71EJVXY3SmlgCL7mdrHwGu869Y2wxiaq1q9uppvnVD/AMR19hm/CDrbiQJRqIqMo1vw8stqlw5L9DzCtsL7Lh8L1gIrVyazId9NKa2F+RZnBPhKG1qlkHiD+kFvpOh6YbTOJx1VipVaQWioO/TtsxHC5YadwnKbcbW3db9R/YH1nv05+Fl+T5637zV49DOpbhJ1MriSoZ0eiWkMkWQIZMsEkkIQgBCEIARDFhAG5BFCgcJElQFiOI3yUrAAmRN2iFVc7sQqqBqzMbKPUwajNPozhWDPiN3UEIh3/wAaoDcjvVLnuLLIbwDZrUVoomGQ3FK+duFSsx/iOO77o7lmVtOpYAc/pLrNxMyMZXzHuG6EsLBHZBEBgTK9FwHKA6WvvvY31Ekkio/e5FjL2z2VlZCRvuB4j9xMw0cxbU+0fCR9Sym6n0NjCeCm6v4kcHW/3m+VRVplrKFupGuUZVNrb7ATPxmIpO1zmpgixz0yRfn2L/KZVLalVfaAYd419RL9DbIb2kPlqJKhHwUuzUQ7imRVcFS4MjflYj/KbH4SJ9nJxBHmZeY0X0OUHv7B+klpU3QWp1CB7rAOvhb97ydr8Batfmi0Jh6Qp06QAIDPUI/SL/KQ7YF0t4/K/wDpl3E4x2WmronYe4dAAApUqQV0G8g3HIytjwMt+Rv5bj8CYimlyUWSjK6MkYlZQVOnAfC37yiJZarlutiSLqb7hrr47hIQpY6C5tewHADU2HDSQ2b4o1tikIlR+H/xF/mRNrY20MR9nXB4YdqtetVIOW+c2UO/3VsBpxvMVaRZKWHQHNWYLe2lyRcA8SMwvynfbd6K1+tSpg3CWpJTKkgXFPRbgjXQyjUT+XasZ9+iNPH53N+f6OdxeyqWGXNi6lUsb5adJCqtYa2qngPXumaQFwDLUNs562muuZKpYLlvxVqet+anjNPpXgscKI+0KpRD7SAZbsLZnsSd2nAazIxNKkcIay1h1qmkhpMyu7ArdmQEXQKdNO8SitSajveXnwbHJZe09I6Hbdvs8NWJIWlUBYC5slwbgcbTGr4HD4unfSoBoGU9ocNCNR4SToJs+v8AZ2plQUqBwlrHMGzB7kEgAMbTV6K9FaOyEWvjKhfEVCESkl2Uu1rJTQf4j/iOg7t8x0y2Sms854LLUmov2Oi6GbBXA4QhmYg5nIP3VNjYqN50HfuEXG9IClCvWIAFPRaXZzIQuYGox0D2sco9kWvruu7c2gwVVTR3055b+Gl++eX9N81JKOCSmq0+sclmdXqVLkM7WF8u+1zrunMIO6XPbZw5KtZ8IxsI7MM73zOxdidSS5ufn8JkbYq3qW7yfQZfoZt1Wyi/L+hOYrNme/eFB8AR/XjPefCSPD0nz2SsFEepiNRYcD5axFM4PTLKGWElVDLKQSSiLEEWAEIQgBEJixlZbqQN9jAH0KYNFHHvMGPebML+jekQtI8E2dAobLqDruzjTtep175I6kHK4ytyPEc1O5h3iQBj1LTqsFgWFLC0F9t1FRh/3mJbNqe5OrHgJzCYbOyp77onk7BSfQzqNpbRyvWdAVzXRddUU6aH8ot5zl8sEuJrYXDggnr6tt4t1VNtbgAjtkc93KcziayuNUHj+0hJhOorAKWKug0N1uBY8B3HlKWHqHOG7wD56TUxigo1+X+0ww3KSQaXWhWcG/tX+EifEngJFiKysL6h9PCQCoYBM1QnjESqw3GR9Z3Rc4kgsDFn7wBktLFAeyzJ8vTdIaVNW437t0mWkOUghpPstDarDflb4GKu06bAqcygg8L2vyI4StljGoKeHpJ3Mp/x685SwV6uV6i2Ns2UEncpNgx8OM9g2F0UoYZHsFZ3VqfWEkZkaxF77j+XSeTUdnNUcU6YzM24dw3kngBznqfRbZj0kFGrULG3Ebh7ovra08b7WucIJRlhvwepoasvlcepi9I8MtGphGsypTRqCNSyZwygEMoNgdzX1uSZFhdt1EIIxjflrU6oU9xYKwHqJd/tExK01w1Le61nqm2lkWmFGnMl/wDLOZp7STiSPEH5jSatBH4lCc3yYdfbOq57I5R6hhtr4esgtWoMWWzIKiHUjUWaxPpOM6OdB62Ka7AUqQJBYgZjzCLx8TpMcZH91vRo5MKq6rde9SyH/KRNK0zinsl2Yv8AYxz88WejYra2E2RS+zYUZ6lycpYkKx3tUbcv5ROIrdJKq1lrqwrVwTmqVVJQIwsaNBNOrX8Q1PzzqmDvrne/MnN/NeIcMeanxQD+UiRDSbe+WWf7KqXsdt0PxdTFUFp2F6AVb5yWOvtZbDSwtvPGYHSTFNVxblmLCiOqS4Asxsap0Guthr7sfsLbBwquEpIxf72dhYgELoQdNd15lBTbU3JJJbmzElmPmSYp0+yxvGF4KtXrIWV7YvLfZm7axNhYeP0X43PlMxqOVfCx9GMXaOJu9xrx8hovw185VqYljvPkJobyy6itwgkjX6wRue/D1lbA4gEWYgEc+IlwKDu+E5NRF1YPD00j1Tv9ZIEigQBUjogiwAhCEAIQhAK9TDm5ZWsTv0uDaOOPqUxYmmw91lzD9LXEZisRl0G/5SHCYe/abXx4yASDajn2KNFT7yU9fUk28rSI7QqKbVLkHW3eeX7TQtI3p336wCuNpJ3+kRtprwBMc+z0PMeEj/u0cD6yQQVdoltMot36yFsQ1rXsOQAEu/3f3iL9h7xBBlXhNX+7xxgdnL/vAwZMJpNRtoLRRggd9vKAZyE303y9Sr33j0kq4FQQfnLIXlAwVnaw3H0kDYg8BNDLK+LpXW2lyQAeRY2+shvBODseguz2Sma5F2qgW03Uwez4AkX9J2mHYVAAdKgNw3P+uUbsiqiXX2QFVVHJUFgPhH7UuQOopZ2tcMGCKOV2sST3AT4u+yV9rlk92uKrgonHf2qoMtBwLMajKW4kqnaF+WqzgFqtOt6Z401adGlVBWulWqXTeMrKMjoeINiDu1BnMigJ9RoIOFEUzyNS82NkYqA7xJ0rW3M48CflG5IWm0zOEX2h/wDeVQbmv+YKZKm1qnEKfUSvlh1cncyp6ap/lRoUdrA+2hHeNYzG7STqyUOrdkDcVJ3m3hKgpwFPwk72V/4VallGUTATbWiI7qV5D0nJrwY6JJFE1OoXlAYcQCpSduZlqnU5iL1EcEgkeDFjQscIAQhCAEIQgFTE0TmuI/CtbSWI3IIA6JaAEWANiZo+0S0AA141qkfEIgELVTImYmWDSEY1HlAKxWIBaTFI4UD4QQRLWbxki1xxEkGHHjJcNRQ1EV26tWJBcAHKSpyXvuXNlBPAEyG8LJJC1QDn6SvUxFipI0Dqx8FYEy7iKNSkctdChH3rE02sd6ONCJXqdWRqVt4ic5jJcMnDTPYcBTovfdvuCSdVNyLSw9NEK9X7V9wbQj8Wu6cJsHHtQwZqYgfw0FqZvaowJIVSp42GncRMbaHTpzfqaSoDxYlm9Nw+M+Uj9n3Tm4wXCfZ7L1MIxTkza/tO2Y71jVp0qhWhQXragAFMOXuQWb2rKRuvvE4Onie/1j8dtjEV9KtV2X3cxCfpGkprSn0+nrddai/B49klKTaNEVO6PWxlKmtt0u4dyd485eciEiF5YyxOqEAgtHKsk6uLlgDVkgMAscFgADHQhACEIQAhCEAIQhACEIQAhCEAIQhACEIQAiExYQBheNaPIjSIBGVihiI6JaAKKvOOzAyO0kWmIBawm061IWSr2bWCOBUQD8IbUeRkrdIqmQqKOGLE36zIbjwEolBI6iWlEtPVJ5cSxWzXCZHj8RVxD58Q5c8BuVfBRulZsIvL4y1aFpdGKisI4bz2VBgx3yanSA4X8ZLFkkBYcRHoo4RoElCCABiZo7LGlYAl4WiiOtAEAjoQgBCEIAQhCAEIQgBCEIB//9k="/>
          <p:cNvSpPr>
            <a:spLocks noChangeAspect="1" noChangeArrowheads="1"/>
          </p:cNvSpPr>
          <p:nvPr/>
        </p:nvSpPr>
        <p:spPr bwMode="auto">
          <a:xfrm>
            <a:off x="155575" y="-677863"/>
            <a:ext cx="2428875" cy="14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://elise.com.ua/wp-content/uploads/2013/10/%D0%A1%D0%B0%D0%BC%D0%BE%D0%B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05" y="1570383"/>
            <a:ext cx="1788613" cy="14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psycabi.net/images/test-budass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04" y="3688039"/>
            <a:ext cx="1788613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psy.genhappy.com/media/materials/ollivka/201405/ldsiu75w9bzecg48f6jx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1448" y="1570384"/>
            <a:ext cx="1788613" cy="14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encrypted-tbn1.gstatic.com/images?q=tbn:ANd9GcS6SbfSmVeW9AfZ8u8qkiAzFsULlfW17GjqU6xEJjdRvlhOwye31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1448" y="3688040"/>
            <a:ext cx="1788613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11197370" y="5882571"/>
            <a:ext cx="510926" cy="357809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8793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6963" y="539290"/>
            <a:ext cx="9937115" cy="762736"/>
          </a:xfrm>
        </p:spPr>
        <p:txBody>
          <a:bodyPr/>
          <a:lstStyle/>
          <a:p>
            <a:pPr lvl="0" algn="ctr"/>
            <a:r>
              <a:rPr lang="ru-RU" dirty="0"/>
              <a:t>Как повысить </a:t>
            </a:r>
            <a:r>
              <a:rPr lang="ru-RU" dirty="0" smtClean="0"/>
              <a:t>самооценку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4225" y="1417953"/>
            <a:ext cx="8825658" cy="4714490"/>
          </a:xfrm>
        </p:spPr>
        <p:txBody>
          <a:bodyPr>
            <a:normAutofit/>
          </a:bodyPr>
          <a:lstStyle/>
          <a:p>
            <a:r>
              <a:rPr lang="ru-RU" dirty="0"/>
              <a:t>Для поддержания самооценки, вы просто обязаны формировать ее осознанно по принципу самовнушения. Потому как люди не всегда бывают справедливы. Сделай вы работу плохо, вас будут упрекать в этом, сделай вы ее хорошо, вас упрекнут еще в чем-то, потому как будут завидовать, что вы так хорошо справились. Без осознанного формирования самооценки, вы обречены на провал. В этом вам помогут принципы самовнушения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dirty="0">
                <a:hlinkClick r:id="rId2" action="ppaction://hlinksldjump"/>
              </a:rPr>
              <a:t>Зеркало</a:t>
            </a:r>
            <a:endParaRPr lang="ru-RU" dirty="0"/>
          </a:p>
          <a:p>
            <a:r>
              <a:rPr lang="ru-RU" dirty="0"/>
              <a:t>2. </a:t>
            </a:r>
            <a:r>
              <a:rPr lang="ru-RU" dirty="0">
                <a:hlinkClick r:id="rId3" action="ppaction://hlinksldjump"/>
              </a:rPr>
              <a:t>Дневник побед</a:t>
            </a:r>
            <a:endParaRPr lang="ru-RU" dirty="0"/>
          </a:p>
          <a:p>
            <a:r>
              <a:rPr lang="ru-RU" dirty="0"/>
              <a:t>3. </a:t>
            </a:r>
            <a:r>
              <a:rPr lang="ru-RU" dirty="0">
                <a:hlinkClick r:id="rId4" action="ppaction://hlinksldjump"/>
              </a:rPr>
              <a:t>Создать образ самого себя и держать его в голове</a:t>
            </a:r>
            <a:endParaRPr lang="ru-RU" dirty="0"/>
          </a:p>
          <a:p>
            <a:r>
              <a:rPr lang="ru-RU" dirty="0"/>
              <a:t>4. </a:t>
            </a:r>
            <a:r>
              <a:rPr lang="ru-RU" dirty="0" smtClean="0">
                <a:hlinkClick r:id="rId5" action="ppaction://hlinksldjump"/>
              </a:rPr>
              <a:t>Самореклама</a:t>
            </a:r>
            <a:endParaRPr lang="ru-RU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11197370" y="5882571"/>
            <a:ext cx="510926" cy="357809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394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779104"/>
            <a:ext cx="8825658" cy="447261"/>
          </a:xfrm>
        </p:spPr>
        <p:txBody>
          <a:bodyPr/>
          <a:lstStyle/>
          <a:p>
            <a:r>
              <a:rPr lang="ru-RU" dirty="0" smtClean="0"/>
              <a:t>Зеркало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6720" y="1540565"/>
            <a:ext cx="6170184" cy="4502426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Смотрите почаще на себя в зеркало. И когда смотрите, говорите себе позитивные слова, что вам в себе нравится. Например: «ты успешный человек», «я люблю тебя», «я верю в тебя», «ты всегда принимаешь правильные решения», «ты успешный бизнесмен», «ты пришел в этот мир, чтобы иметь успех» и т.д. Замечайте в себе положительные черты. Полюбите себя таким, каким вы являетесь. Если вам не нравится по каким-либо причинам ваша внешность, начните замечать в ней только прекрасное. Не может же быть такого, что у вас одни недостатки! И со временем ваш образ изменится, влияние самооценки покажет удивительные результаты.</a:t>
            </a:r>
          </a:p>
          <a:p>
            <a:endParaRPr lang="ru-RU" dirty="0"/>
          </a:p>
        </p:txBody>
      </p:sp>
      <p:pic>
        <p:nvPicPr>
          <p:cNvPr id="4102" name="Picture 6" descr="http://www.worldmagik.ru/files/29.10.2011/samoocenka/samoocenk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084" y="1669773"/>
            <a:ext cx="4005468" cy="400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в начало 5">
            <a:hlinkClick r:id="" action="ppaction://hlinkshowjump?jump=previousslide" highlightClick="1"/>
          </p:cNvPr>
          <p:cNvSpPr/>
          <p:nvPr/>
        </p:nvSpPr>
        <p:spPr>
          <a:xfrm>
            <a:off x="10724322" y="5849178"/>
            <a:ext cx="636104" cy="38762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583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5869" y="559168"/>
            <a:ext cx="8825658" cy="832310"/>
          </a:xfrm>
        </p:spPr>
        <p:txBody>
          <a:bodyPr/>
          <a:lstStyle/>
          <a:p>
            <a:r>
              <a:rPr lang="ru-RU" dirty="0"/>
              <a:t>Дневник </a:t>
            </a:r>
            <a:r>
              <a:rPr lang="ru-RU" dirty="0" smtClean="0"/>
              <a:t>побед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5869" y="1620078"/>
            <a:ext cx="6577688" cy="464157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Берете чистую тетрадь и озаглавливаете ее «Дневник успеха». Туда записываете все, что в течение дня удалось спланировать и сделать хорошо, все свои победы. Только удачи и успех, как классно вы решили определенную проблему. Все плохое забываем и опускаем. Хорошо, если вы будете делать в вашем журнале не менее пяти записей. Это могут быть даже маленькие дела. Поначалу может быть нелегко. Вы постоянно будете себя спрашивать, а стоит ли записывать это. Правило простое: когда сомневаетесь, всегда принимайте положительный ответ. Лучше пускай у вас будет избыток, чем недостаток уверенности. Когда перед вами в жизни предстанут сложные времена или различные ситуации, когда вам не помешает иметь исключительную уверенность в себе, просто открываете дневник побед и читаете. Произойдет формирование самооценки в пользу ее повышения.</a:t>
            </a:r>
          </a:p>
          <a:p>
            <a:endParaRPr lang="ru-RU" dirty="0"/>
          </a:p>
        </p:txBody>
      </p:sp>
      <p:pic>
        <p:nvPicPr>
          <p:cNvPr id="5122" name="Picture 2" descr="http://pics.livejournal.com/kalantarov/pic/0010cx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584" y="1620078"/>
            <a:ext cx="3727172" cy="4353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в начало 5">
            <a:hlinkClick r:id="rId3" action="ppaction://hlinksldjump" highlightClick="1"/>
          </p:cNvPr>
          <p:cNvSpPr/>
          <p:nvPr/>
        </p:nvSpPr>
        <p:spPr>
          <a:xfrm>
            <a:off x="10724322" y="5849178"/>
            <a:ext cx="636104" cy="38762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833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494" y="506895"/>
            <a:ext cx="7482149" cy="1580322"/>
          </a:xfrm>
        </p:spPr>
        <p:txBody>
          <a:bodyPr/>
          <a:lstStyle/>
          <a:p>
            <a:pPr algn="ctr"/>
            <a:r>
              <a:rPr lang="ru-RU" dirty="0"/>
              <a:t>Создать образ самого </a:t>
            </a:r>
            <a:r>
              <a:rPr lang="ru-RU" dirty="0" smtClean="0"/>
              <a:t>себя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0593" y="2176670"/>
            <a:ext cx="5881949" cy="4134678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Из вышеперечисленных методов, этот самый сложный, но он дает положительные результаты. Суть его в том, чтобы создать в голове новый образ самого себя. Постарайтесь создать как можно более детальный образ. Чем более четким он будет, тем быстрее он реализуется. Опишите, как вы себя ведете в разных ситуациях, опишите свой характер, манеру одеваться. И прокручивайте соответствующий образ в голове, как минимум 1 раз в день довольно длительное время, пока он не впитается в подсознание.</a:t>
            </a:r>
          </a:p>
          <a:p>
            <a:endParaRPr lang="ru-RU" dirty="0"/>
          </a:p>
        </p:txBody>
      </p:sp>
      <p:pic>
        <p:nvPicPr>
          <p:cNvPr id="6146" name="Picture 2" descr="http://kozlov-web.ru/wp-content/uploads/2013/03/x_0e2afbb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643" y="2176670"/>
            <a:ext cx="3661050" cy="383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в начало 5">
            <a:hlinkClick r:id="rId3" action="ppaction://hlinksldjump" highlightClick="1"/>
          </p:cNvPr>
          <p:cNvSpPr/>
          <p:nvPr/>
        </p:nvSpPr>
        <p:spPr>
          <a:xfrm>
            <a:off x="10724322" y="5849178"/>
            <a:ext cx="636104" cy="38762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9087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469716"/>
            <a:ext cx="8825658" cy="971458"/>
          </a:xfrm>
        </p:spPr>
        <p:txBody>
          <a:bodyPr/>
          <a:lstStyle/>
          <a:p>
            <a:r>
              <a:rPr lang="ru-RU" dirty="0" smtClean="0"/>
              <a:t>Самореклама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6416" y="1590261"/>
            <a:ext cx="6995132" cy="4711148"/>
          </a:xfrm>
        </p:spPr>
        <p:txBody>
          <a:bodyPr>
            <a:normAutofit/>
          </a:bodyPr>
          <a:lstStyle/>
          <a:p>
            <a:pPr algn="just"/>
            <a:r>
              <a:rPr lang="ru-RU" sz="1500" dirty="0"/>
              <a:t>Самореклама – это короткий текст, который описывает вас и ваши качества с самой лучшей стороны. Очень хорошо работает вместе со способом один - «зеркало». Вы берете листок бумаги и пишете:</a:t>
            </a:r>
          </a:p>
          <a:p>
            <a:pPr algn="just"/>
            <a:r>
              <a:rPr lang="ru-RU" sz="1500" dirty="0"/>
              <a:t> </a:t>
            </a:r>
          </a:p>
          <a:p>
            <a:pPr algn="just"/>
            <a:r>
              <a:rPr lang="ru-RU" sz="1500" dirty="0"/>
              <a:t>«Петр Петрович, познакомься с Петром Петровичем – влиятельным и солидным бизнесменом. У него бизнес в 25 странах мира. Он входит в 1% самых богатых людей мира. Настоящий лидер. У Петра огромные мечты, он в совершенстве владеет техникой самовнушения. У него очень сильная вера в Бога, в свое дело и особенно в себя. Его любовь бесконечна. Он очень любит свое дело. Он любит трудности, так как верит, что чем больше трудности, тем большая награда ждет в будущем. Он шикарно одевается, прекрасно выглядит. У него очень высокий уровень самооценки, благодаря тому, что он знает, кто он и что за бизнес у него в руках. С каждым днем его бизнес растет, а Петр становится лучше, чем был вчера, увереннее в себе, в Боге и в своей цели. Он способен достичь любых целей, ведь с Богом возможно все. Бог ведет его».</a:t>
            </a:r>
          </a:p>
          <a:p>
            <a:endParaRPr lang="ru-RU" dirty="0"/>
          </a:p>
        </p:txBody>
      </p:sp>
      <p:pic>
        <p:nvPicPr>
          <p:cNvPr id="7170" name="Picture 2" descr="https://encrypted-tbn1.gstatic.com/images?q=tbn:ANd9GcTC63rG7ueX1oZjMjkWZp1CjI0SbuZ-kcbbP6d3FQ-HWsqdIkCdS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1547" y="1590261"/>
            <a:ext cx="3484541" cy="462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в начало 5">
            <a:hlinkClick r:id="rId3" action="ppaction://hlinksldjump" highlightClick="1"/>
          </p:cNvPr>
          <p:cNvSpPr/>
          <p:nvPr/>
        </p:nvSpPr>
        <p:spPr>
          <a:xfrm>
            <a:off x="10724322" y="5849178"/>
            <a:ext cx="636104" cy="38762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62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57</TotalTime>
  <Words>654</Words>
  <Application>Microsoft Office PowerPoint</Application>
  <PresentationFormat>Широкоэкранный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Ион (конференц-зал)</vt:lpstr>
      <vt:lpstr>Самооценка личности</vt:lpstr>
      <vt:lpstr>Что такое самооценка личности. </vt:lpstr>
      <vt:lpstr>Важность высокой самооценки. </vt:lpstr>
      <vt:lpstr>ПРИЧИНЫ НИЗКОГО УРОВНЯ САМООЦЕНКИ</vt:lpstr>
      <vt:lpstr>Как повысить самооценку</vt:lpstr>
      <vt:lpstr>Зеркало </vt:lpstr>
      <vt:lpstr>Дневник побед</vt:lpstr>
      <vt:lpstr>Создать образ самого себя</vt:lpstr>
      <vt:lpstr>Самореклама</vt:lpstr>
      <vt:lpstr>Применяемый метод (тренинг).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Самооценка личности</dc:title>
  <dc:creator>Учетная запись Майкрософт</dc:creator>
  <cp:lastModifiedBy>Учетная запись Майкрософт</cp:lastModifiedBy>
  <cp:revision>9</cp:revision>
  <dcterms:created xsi:type="dcterms:W3CDTF">2014-11-25T14:53:06Z</dcterms:created>
  <dcterms:modified xsi:type="dcterms:W3CDTF">2014-11-25T15:50:06Z</dcterms:modified>
</cp:coreProperties>
</file>