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15" autoAdjust="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8E6DA-1396-4A32-8FC0-FAEF1DA108AC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AE48D-3020-4B9C-821B-D8BB5A886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34FD01-804D-4343-AC83-2D82596D554B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0CDA72C-2590-41A7-B3EF-89B213C46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ja.biz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Психометрические основы психодиагностики</a:t>
            </a:r>
            <a:endParaRPr lang="ru-RU" sz="40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napravlenie-211-22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492896"/>
            <a:ext cx="3456384" cy="39277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58016" y="6396335"/>
            <a:ext cx="1870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hlinkClick r:id="rId3"/>
              </a:rPr>
              <a:t>Бесплатные </a:t>
            </a:r>
            <a:r>
              <a:rPr lang="ru-RU" sz="1200" b="1" dirty="0" smtClean="0">
                <a:hlinkClick r:id="rId3"/>
              </a:rPr>
              <a:t>презентации</a:t>
            </a:r>
            <a:endParaRPr lang="en-US" sz="1200" b="1" dirty="0" smtClean="0"/>
          </a:p>
          <a:p>
            <a:pPr algn="ctr"/>
            <a:r>
              <a:rPr lang="en-US" sz="1200" b="1" dirty="0" smtClean="0">
                <a:hlinkClick r:id="rId3"/>
              </a:rPr>
              <a:t>http://prezentacija.biz/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548680"/>
            <a:ext cx="65314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Достоверность самоотчета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700808"/>
            <a:ext cx="57606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Вербальная форма тестового материала порождает у испытуемого определенные встречные гипотезы о цели тестирования. Если ситуация диктует испытуемому необходимость фальсификации ответов, то он редко отказывается от этой возможности.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7016" y="548680"/>
            <a:ext cx="8856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Психологические факторы, от которых зависит достоверность самоотчета 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2276872"/>
            <a:ext cx="4392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Факторы знания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 Фактор социальной желательности</a:t>
            </a:r>
          </a:p>
          <a:p>
            <a:pPr marL="342900" indent="-342900"/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3. Факторы индивидуальной тактики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24744"/>
            <a:ext cx="8604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В действительности, любая психодиагностика служит прогнозированию — на больших или меньших отрезках времени. 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86458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ПРОГНОЗИРОВАНИЕ ЭФФЕКТИВНОСТИ ТЕСТА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95536" y="2852936"/>
            <a:ext cx="644420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ринцип статистической экстраполяции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результатов психодиагностического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измерения нельзя считать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оправданным без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проведения специальных проверок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Прогностика и фальсификация результатов теста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00808"/>
            <a:ext cx="54726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Важна не только длина отрезка времени между двумя измерениями, но и его </a:t>
            </a:r>
            <a:r>
              <a:rPr lang="ru-RU" sz="2800" dirty="0" err="1" smtClean="0">
                <a:solidFill>
                  <a:schemeClr val="tx1">
                    <a:lumMod val="50000"/>
                  </a:schemeClr>
                </a:solidFill>
              </a:rPr>
              <a:t>заполненность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 теми или иными значимыми для индивида событиями. 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Рисунок 3" descr="e07144bca44537fe87f0cab859ebd501_3_460_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8024" y="3358411"/>
            <a:ext cx="3888432" cy="3499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764704"/>
            <a:ext cx="66967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Психологи пытаются измерить уровень интереса поступающих к избранной специальности Однако они применяют &lt;лобовые&gt; методики опроса, не защищенные от преднамеренной </a:t>
            </a:r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</a:rPr>
              <a:t>фальсификации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 (абитуриенты сознательно, или даже бессознательно, будут искажать результаты в сторону повышенного интереса -чтобы произвести благоприятное впечатление). 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НОРМАТИВНЫЕ ТРЕБОВАНИЯ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К ПСИХОЛОГУ-ДИАГНОСТУ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164134"/>
            <a:ext cx="67322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Психолог должен уметь квалифицированно разбираться с психометрической документацией в методической литературе по психодиагностике…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Рисунок 4" descr="21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429000"/>
            <a:ext cx="4408884" cy="3306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80728"/>
            <a:ext cx="59046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…должен знать, какие психометрические характеристики теста должны указать его разработчики, в какой степени эти психометрические характеристики соответствуют типу теста, с одной стороны, и актуальной задаче, для которой его требуется использовать, с другой.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056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Психолог должен правильно определить, в какой мере известные тестовые нормы по требующейся методике применимы в его ситуации с учетом контингента испытуемых и типа диагностической ситуации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Рисунок 2" descr="psihogigiena_foto_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789040"/>
            <a:ext cx="5331924" cy="2290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54726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Психолог должен уметь самостоятельно собирать данные, проводить корреляционную обработку и измерять эмпирическую .</a:t>
            </a:r>
          </a:p>
          <a:p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11560" y="3068960"/>
            <a:ext cx="604867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При необходимости психолог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должен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уметь 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амостоятельно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конкретизировать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операциональные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индикаторы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критериальной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информации.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71600" y="548680"/>
            <a:ext cx="6372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Психолог должен уметь самостоятельно определять появление слишком высокой погрешности в результатах, утрату методикой необходимого уровня надежности, при этом проверять свою гипотезу статистически.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lpVa6T8v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79712" y="3861048"/>
            <a:ext cx="3625584" cy="2719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33010"/>
            <a:ext cx="78804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РЕПРЕЗЕНТАТИВНОСТЬ ТЕСТОВЫХ НОРМ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733246"/>
            <a:ext cx="550810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Репрезентативность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свойство выборочной совокупности представлять характеристики генеральной совокупности. Она означает, что с некоторой наперёд заданной или определённой статистически погрешностью можно считать, что представленное в выборочной совокупности распределение изучаемых признаков соответствует их реальному распределению.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heck_a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124744"/>
            <a:ext cx="3312368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Психолог обязан вести двойную документацию.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980728"/>
            <a:ext cx="54726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Должен уметь корректно отсеивать недостоверные протоколы.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456795"/>
            <a:ext cx="7056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Психолог должен овладевать приемами сложного количественного подсчета косвенных тестовых показателей, а также интегральных показателей, требующих агрегирования многообразной числовой информации. Он должен уметь поставить задачу программисту (или </a:t>
            </a:r>
            <a:r>
              <a:rPr lang="ru-RU" sz="2800" dirty="0" err="1" smtClean="0">
                <a:solidFill>
                  <a:schemeClr val="tx1">
                    <a:lumMod val="50000"/>
                  </a:schemeClr>
                </a:solidFill>
              </a:rPr>
              <a:t>психологу-психометристу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) для проведения расчетов на компьютере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 </a:t>
            </a:r>
            <a:r>
              <a:rPr lang="ru-RU" sz="4000" b="1" i="1" dirty="0" smtClean="0"/>
              <a:t>!</a:t>
            </a:r>
            <a:endParaRPr lang="ru-RU" sz="4000" b="1" i="1" dirty="0"/>
          </a:p>
        </p:txBody>
      </p:sp>
      <p:pic>
        <p:nvPicPr>
          <p:cNvPr id="3" name="Рисунок 2" descr="Teaching-and-Learning-275x1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6864342" cy="4268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117213"/>
            <a:ext cx="835292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Для обеспечения репрезентативности выборки данных необходимо учесть ряд таких условий: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1. Каждая единица генеральной совокупности должна иметь равную вероятность попадания в выборку.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2. Выборка переменных производится независимо от изучаемого признака.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3. Отбор производится из однородных совокупностей.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4. Число единиц в выборке должно быть достаточно большим.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5. Выборка и генеральная совокупность должны быть по возможности статистически однородными.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5205"/>
            <a:ext cx="6660232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Статистическая природа тестовых шкал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    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Типичный измерительный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тест в психодиагностике —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это последовательность кратких заданий, или пунктов, дающая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 в результате ее выполнения испытуемым последовательность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исходов, которая затем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подвергается однозначной количественной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интерпретации.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6345" y="1052736"/>
            <a:ext cx="3747655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589910"/>
            <a:ext cx="91440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Стандартизация шкалы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психометрике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следует различать две формы стандартизации. Под стандартизацией теста понимают прежде всего стандартизацию самой процедуры проведения инструкций, бланков,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способа регистрации, условий и т. п. Без стандартизации теста невозможно получить нормативное распределение тестовых баллов и, следовательно, тестовых норм. Под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стандартизацией шкалы понимают линейное преобразование масштаба нормальной (или искусственно нормализованной) шкалы.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812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Характеристика </a:t>
            </a:r>
            <a:r>
              <a:rPr lang="ru-RU" sz="3600" b="1" i="1" dirty="0">
                <a:solidFill>
                  <a:srgbClr val="C00000"/>
                </a:solidFill>
              </a:rPr>
              <a:t>надёжности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9552" y="1628800"/>
            <a:ext cx="810039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 традиционной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тестологии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термин "надежность" означает относительное постоянство, устойчивость, согласованность результатов теста при первичном и повторном его применении на одних и тех же испытуемых. Согласно определению "надёжность — характеристика методики, отражающая точность психодиагностических измерений, а также устойчивость результатов к действию посторонних случайных факторов."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1560" y="487706"/>
            <a:ext cx="8028384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Основные составляющие надёжности теста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Надёжность теста слагается из нескольких составляющих: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надежности самого измерительного инструмента;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2) стабильности изучаемого признака;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3) константности, т.е. относительной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независимостм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результатов от личности экспериментатора.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33265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ВАЛИДНОСТЬ ТЕСТА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05490"/>
            <a:ext cx="2551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1077997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Проблемы </a:t>
            </a:r>
            <a:r>
              <a:rPr kumimoji="0" lang="ru-RU" sz="2800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валидизации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психологических тестов являются центральными для дифференциальной </a:t>
            </a:r>
            <a:r>
              <a:rPr kumimoji="0" lang="ru-RU" sz="2800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психометрики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, но, к сожалению, до сих пор решенными не до конца. Решение этой проблемы зависит не от статистического аппарата, а от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уровня развития теоретического аппарата дифференциальной психологии.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В наиболее простой и общей формулировке "</a:t>
            </a:r>
            <a:r>
              <a:rPr kumimoji="0" lang="ru-RU" sz="2800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валидность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теста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это понятие, указывающее на то, что именно тест измеряет и насколько хорошо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он это делает."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539552" y="56238"/>
            <a:ext cx="81724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Метод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критериального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тестирования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Метод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критериального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тестирования очень трудоемок. Практически невозможно построить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критериальный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тест за счет одной статистики,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сколь бы мощными выборками и батареями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заданий мы ни располагали. Необходима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работа над содержательной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валидностью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заданий.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Критериальное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тестирование имеет ограниченное применение в задачах построения методик с широкой областью применения.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62d2afd69b32adc54b4eb92c7b1954f2a381dd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rgbClr val="69300D"/>
      </a:dk1>
      <a:lt1>
        <a:sysClr val="window" lastClr="FFFFFF"/>
      </a:lt1>
      <a:dk2>
        <a:srgbClr val="FFE635"/>
      </a:dk2>
      <a:lt2>
        <a:srgbClr val="F2BE9F"/>
      </a:lt2>
      <a:accent1>
        <a:srgbClr val="C00000"/>
      </a:accent1>
      <a:accent2>
        <a:srgbClr val="FF0000"/>
      </a:accent2>
      <a:accent3>
        <a:srgbClr val="B32C16"/>
      </a:accent3>
      <a:accent4>
        <a:srgbClr val="FFC000"/>
      </a:accent4>
      <a:accent5>
        <a:srgbClr val="F5CD2D"/>
      </a:accent5>
      <a:accent6>
        <a:srgbClr val="F9E181"/>
      </a:accent6>
      <a:hlink>
        <a:srgbClr val="9D4814"/>
      </a:hlink>
      <a:folHlink>
        <a:srgbClr val="EB9E6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</TotalTime>
  <Words>496</Words>
  <Application>Microsoft Office PowerPoint</Application>
  <PresentationFormat>Экран (4:3)</PresentationFormat>
  <Paragraphs>80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nebom zav</cp:lastModifiedBy>
  <cp:revision>12</cp:revision>
  <dcterms:created xsi:type="dcterms:W3CDTF">2015-03-18T00:32:46Z</dcterms:created>
  <dcterms:modified xsi:type="dcterms:W3CDTF">2015-03-19T08:00:46Z</dcterms:modified>
</cp:coreProperties>
</file>