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9" r:id="rId4"/>
    <p:sldId id="265" r:id="rId5"/>
    <p:sldId id="257" r:id="rId6"/>
    <p:sldId id="259" r:id="rId7"/>
    <p:sldId id="260" r:id="rId8"/>
    <p:sldId id="261" r:id="rId9"/>
    <p:sldId id="266" r:id="rId10"/>
    <p:sldId id="270" r:id="rId11"/>
    <p:sldId id="262" r:id="rId12"/>
    <p:sldId id="263" r:id="rId13"/>
    <p:sldId id="264" r:id="rId14"/>
    <p:sldId id="273" r:id="rId15"/>
    <p:sldId id="275" r:id="rId16"/>
    <p:sldId id="267" r:id="rId17"/>
    <p:sldId id="268" r:id="rId18"/>
    <p:sldId id="278" r:id="rId19"/>
    <p:sldId id="271" r:id="rId20"/>
    <p:sldId id="272" r:id="rId21"/>
    <p:sldId id="276" r:id="rId22"/>
    <p:sldId id="277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0000"/>
    <a:srgbClr val="DA26D1"/>
    <a:srgbClr val="33CC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3000">
        <p14:window dir="vert"/>
      </p:transition>
    </mc:Choice>
    <mc:Fallback xmlns="">
      <p:transition advClick="0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628800"/>
            <a:ext cx="8386464" cy="4824536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Как прекрасен Енисей</a:t>
            </a:r>
            <a:endParaRPr lang="ru-RU" sz="8800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16.S.RACHMANINOV - PAGANINI VARIATIONS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71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7000">
        <p14:window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evgen\Desktop\енисей\0_6ab6b_25f7fc16_XL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11"/>
            <a:ext cx="9141983" cy="685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1484784"/>
            <a:ext cx="82089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33CC33"/>
                </a:solidFill>
                <a:latin typeface="Comic Sans MS" pitchFamily="66" charset="0"/>
              </a:rPr>
              <a:t>В водоемах бассейна </a:t>
            </a:r>
            <a:r>
              <a:rPr lang="ru-RU" sz="4000" dirty="0" smtClean="0">
                <a:solidFill>
                  <a:srgbClr val="33CC33"/>
                </a:solidFill>
                <a:latin typeface="Comic Sans MS" pitchFamily="66" charset="0"/>
              </a:rPr>
              <a:t>Енисея обитают </a:t>
            </a:r>
            <a:r>
              <a:rPr lang="ru-RU" sz="4000" dirty="0">
                <a:solidFill>
                  <a:srgbClr val="33CC33"/>
                </a:solidFill>
                <a:latin typeface="Comic Sans MS" pitchFamily="66" charset="0"/>
              </a:rPr>
              <a:t>представители 14 семейств, включающих 46 видов и подвидов рыб и один вид рыбообразных.</a:t>
            </a:r>
          </a:p>
        </p:txBody>
      </p:sp>
    </p:spTree>
    <p:extLst>
      <p:ext uri="{BB962C8B-B14F-4D97-AF65-F5344CB8AC3E}">
        <p14:creationId xmlns:p14="http://schemas.microsoft.com/office/powerpoint/2010/main" val="375126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vgen\Desktop\енисей\fe036efacab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2"/>
          <a:stretch/>
        </p:blipFill>
        <p:spPr bwMode="auto">
          <a:xfrm>
            <a:off x="-39039" y="0"/>
            <a:ext cx="922207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620688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accent1">
                    <a:lumMod val="20000"/>
                    <a:lumOff val="80000"/>
                  </a:schemeClr>
                </a:solidFill>
                <a:latin typeface="Comic Sans MS" pitchFamily="66" charset="0"/>
                <a:ea typeface="Calibri"/>
                <a:cs typeface="Times New Roman"/>
              </a:rPr>
              <a:t>Важнейшие промысловые рыбы: осетр, стерлядь, нельма, муксун, белуга </a:t>
            </a:r>
            <a:endParaRPr lang="ru-RU" sz="4400" dirty="0">
              <a:solidFill>
                <a:schemeClr val="accent1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9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0000">
        <p14:flash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evgen\Desktop\енисей\hpim36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27" y="0"/>
            <a:ext cx="91549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404664"/>
            <a:ext cx="87129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7030A0"/>
                </a:solidFill>
                <a:latin typeface="Comic Sans MS" pitchFamily="66" charset="0"/>
              </a:rPr>
              <a:t>Река важнейший водный путь Красноярского края. </a:t>
            </a:r>
          </a:p>
        </p:txBody>
      </p:sp>
    </p:spTree>
    <p:extLst>
      <p:ext uri="{BB962C8B-B14F-4D97-AF65-F5344CB8AC3E}">
        <p14:creationId xmlns:p14="http://schemas.microsoft.com/office/powerpoint/2010/main" val="2023408629"/>
      </p:ext>
    </p:extLst>
  </p:cSld>
  <p:clrMapOvr>
    <a:masterClrMapping/>
  </p:clrMapOvr>
  <p:transition spd="slow" advClick="0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evgen\Desktop\енисей\P63000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179" y="-17334"/>
            <a:ext cx="9270179" cy="693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04664"/>
            <a:ext cx="88924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Comic Sans MS" pitchFamily="66" charset="0"/>
                <a:ea typeface="Calibri"/>
              </a:rPr>
              <a:t>Главные 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  <a:ea typeface="Calibri"/>
              </a:rPr>
              <a:t>порты и пристани: Абакан, Красноярск, Стрелка, </a:t>
            </a:r>
            <a:r>
              <a:rPr lang="ru-RU" sz="4000" dirty="0" err="1">
                <a:solidFill>
                  <a:srgbClr val="002060"/>
                </a:solidFill>
                <a:latin typeface="Comic Sans MS" pitchFamily="66" charset="0"/>
                <a:ea typeface="Calibri"/>
              </a:rPr>
              <a:t>Маклаково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  <a:ea typeface="Calibri"/>
              </a:rPr>
              <a:t>, Енисейск, Туруханск, </a:t>
            </a:r>
            <a:r>
              <a:rPr lang="ru-RU" sz="4000" dirty="0" err="1">
                <a:solidFill>
                  <a:srgbClr val="002060"/>
                </a:solidFill>
                <a:latin typeface="Comic Sans MS" pitchFamily="66" charset="0"/>
                <a:ea typeface="Calibri"/>
              </a:rPr>
              <a:t>Игарка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  <a:ea typeface="Calibri"/>
              </a:rPr>
              <a:t>, </a:t>
            </a:r>
            <a:r>
              <a:rPr lang="ru-RU" sz="4000" dirty="0" err="1">
                <a:solidFill>
                  <a:srgbClr val="002060"/>
                </a:solidFill>
                <a:latin typeface="Comic Sans MS" pitchFamily="66" charset="0"/>
                <a:ea typeface="Calibri"/>
              </a:rPr>
              <a:t>Усть</a:t>
            </a:r>
            <a:r>
              <a:rPr lang="ru-RU" sz="4000" dirty="0">
                <a:solidFill>
                  <a:srgbClr val="002060"/>
                </a:solidFill>
                <a:latin typeface="Comic Sans MS" pitchFamily="66" charset="0"/>
                <a:ea typeface="Calibri"/>
              </a:rPr>
              <a:t>-Порт.</a:t>
            </a:r>
            <a:endParaRPr lang="ru-RU" sz="40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39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split orient="vert"/>
      </p:transition>
    </mc:Choice>
    <mc:Fallback xmlns="">
      <p:transition spd="slow" advClick="0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evgen\Desktop\енисей\yenise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62"/>
            <a:ext cx="9153951" cy="686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76672"/>
            <a:ext cx="86409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Города на Енисее 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(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расположение вниз по течению):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 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Кызыл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ru-RU" sz="3600" dirty="0" err="1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Шагонар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, Саяногорск, Минусинск, Абакан, Дивногорск, Красноярск, </a:t>
            </a:r>
            <a:r>
              <a:rPr lang="ru-RU" sz="3600" dirty="0" err="1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Лесосибирск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, Енисейск, Туруханск, </a:t>
            </a:r>
            <a:r>
              <a:rPr lang="ru-RU" sz="3600" dirty="0" err="1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Игарка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и Дудинка.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504465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СШЭГС\30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645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2060848"/>
            <a:ext cx="813690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4000" dirty="0">
                <a:solidFill>
                  <a:srgbClr val="FFC000"/>
                </a:solidFill>
                <a:latin typeface="Comic Sans MS" pitchFamily="66" charset="0"/>
                <a:ea typeface="Calibri"/>
                <a:cs typeface="Times New Roman"/>
              </a:rPr>
              <a:t>Гидроэлектростанции </a:t>
            </a:r>
            <a:r>
              <a:rPr lang="ru-RU" sz="3600" dirty="0">
                <a:solidFill>
                  <a:srgbClr val="FFC000"/>
                </a:solidFill>
                <a:latin typeface="Comic Sans MS" pitchFamily="66" charset="0"/>
                <a:ea typeface="Calibri"/>
                <a:cs typeface="Times New Roman"/>
              </a:rPr>
              <a:t>(расположение вниз по течению): </a:t>
            </a:r>
            <a:r>
              <a:rPr lang="ru-RU" sz="4000" dirty="0">
                <a:solidFill>
                  <a:srgbClr val="FFC000"/>
                </a:solidFill>
                <a:latin typeface="Comic Sans MS" pitchFamily="66" charset="0"/>
                <a:ea typeface="Calibri"/>
                <a:cs typeface="Times New Roman"/>
              </a:rPr>
              <a:t>Саяно-Шушенская ГЭС, </a:t>
            </a:r>
            <a:r>
              <a:rPr lang="ru-RU" sz="4000" dirty="0" err="1">
                <a:solidFill>
                  <a:srgbClr val="FFC000"/>
                </a:solidFill>
                <a:latin typeface="Comic Sans MS" pitchFamily="66" charset="0"/>
                <a:ea typeface="Calibri"/>
                <a:cs typeface="Times New Roman"/>
              </a:rPr>
              <a:t>Майнская</a:t>
            </a:r>
            <a:r>
              <a:rPr lang="ru-RU" sz="4000" dirty="0">
                <a:solidFill>
                  <a:srgbClr val="FFC000"/>
                </a:solidFill>
                <a:latin typeface="Comic Sans MS" pitchFamily="66" charset="0"/>
                <a:ea typeface="Calibri"/>
                <a:cs typeface="Times New Roman"/>
              </a:rPr>
              <a:t> ГЭС, Красноярская ГЭС. </a:t>
            </a:r>
            <a:endParaRPr lang="ru-RU" sz="3200" dirty="0">
              <a:solidFill>
                <a:srgbClr val="FFC000"/>
              </a:solidFill>
              <a:latin typeface="Comic Sans MS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2208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evgen\Desktop\енисей\39d36c6fb3d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0"/>
          <a:stretch/>
        </p:blipFill>
        <p:spPr bwMode="auto">
          <a:xfrm>
            <a:off x="-39039" y="0"/>
            <a:ext cx="92220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2787" y="2828835"/>
            <a:ext cx="813690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В бассейне Енисея более 184 тыс. озер общей площадью 32 438 км</a:t>
            </a:r>
          </a:p>
        </p:txBody>
      </p:sp>
    </p:spTree>
    <p:extLst>
      <p:ext uri="{BB962C8B-B14F-4D97-AF65-F5344CB8AC3E}">
        <p14:creationId xmlns:p14="http://schemas.microsoft.com/office/powerpoint/2010/main" val="249172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0000">
        <p:checker/>
      </p:transition>
    </mc:Choice>
    <mc:Fallback xmlns="">
      <p:transition spd="slow" advClick="0" advTm="10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evgen\Desktop\енисей\1583826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772816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Comic Sans MS" pitchFamily="66" charset="0"/>
              </a:rPr>
              <a:t>В бассейне Енисея свыше </a:t>
            </a:r>
            <a:r>
              <a:rPr lang="ru-RU" sz="3600" dirty="0">
                <a:solidFill>
                  <a:srgbClr val="002060"/>
                </a:solidFill>
                <a:latin typeface="Comic Sans MS" pitchFamily="66" charset="0"/>
              </a:rPr>
              <a:t>20 тыс. рек общей длиной 337 тыс. км.</a:t>
            </a:r>
          </a:p>
        </p:txBody>
      </p:sp>
    </p:spTree>
    <p:extLst>
      <p:ext uri="{BB962C8B-B14F-4D97-AF65-F5344CB8AC3E}">
        <p14:creationId xmlns:p14="http://schemas.microsoft.com/office/powerpoint/2010/main" val="302617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0000">
        <p14:vortex dir="r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vgen\Desktop\енисей\0010-012-Enisej-bystraja-porozhistaja-re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8"/>
          <a:stretch/>
        </p:blipFill>
        <p:spPr bwMode="auto">
          <a:xfrm>
            <a:off x="1498" y="0"/>
            <a:ext cx="92541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052736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>
                <a:latin typeface="Comic Sans MS" pitchFamily="66" charset="0"/>
              </a:rPr>
              <a:t>Река Енисей в русской литературе</a:t>
            </a:r>
            <a:endParaRPr lang="ru-RU" sz="4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08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split orient="vert"/>
      </p:transition>
    </mc:Choice>
    <mc:Fallback xmlns="">
      <p:transition spd="slow" advClick="0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evgen\Desktop\енисей\e85425b22c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20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1945067"/>
            <a:ext cx="8135930" cy="28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«Вы бывали когда-нибудь на Енисее? 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Если не были, я не завидую вам! 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 рек я видал, но тоски не рассеял 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его белопенным, студеным волнам. …»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  <a:t/>
            </a:r>
            <a:br>
              <a:rPr kumimoji="0" lang="ru-RU" sz="105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Arial" pitchFamily="34" charset="0"/>
              </a:rPr>
            </a:b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Казимир Лисовский, «На берегу Енисея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72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7000">
        <p:split orient="vert"/>
      </p:transition>
    </mc:Choice>
    <mc:Fallback xmlns="">
      <p:transition spd="slow" advClick="0" advTm="17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2636912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mic Sans MS" pitchFamily="66" charset="0"/>
              </a:rPr>
              <a:t>Енисей - от </a:t>
            </a:r>
            <a:r>
              <a:rPr lang="ru-RU" sz="4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omic Sans MS" pitchFamily="66" charset="0"/>
              </a:rPr>
              <a:t>древне киргизского «</a:t>
            </a:r>
            <a:r>
              <a:rPr lang="ru-RU" sz="4800" b="1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Comic Sans MS" pitchFamily="66" charset="0"/>
              </a:rPr>
              <a:t>Эне-Сай</a:t>
            </a:r>
            <a:r>
              <a:rPr lang="ru-RU" sz="48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omic Sans MS" pitchFamily="66" charset="0"/>
              </a:rPr>
              <a:t>» — мать-река.</a:t>
            </a:r>
          </a:p>
        </p:txBody>
      </p:sp>
    </p:spTree>
    <p:extLst>
      <p:ext uri="{BB962C8B-B14F-4D97-AF65-F5344CB8AC3E}">
        <p14:creationId xmlns:p14="http://schemas.microsoft.com/office/powerpoint/2010/main" val="181413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doors dir="vert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evgen\Desktop\енисей\IMG_0351 (копия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908720"/>
            <a:ext cx="8640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</a:t>
            </a:r>
            <a:r>
              <a:rPr lang="ru-RU" sz="3600" i="1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О, страшная мощь Енисея, </a:t>
            </a:r>
            <a:br>
              <a:rPr lang="ru-RU" sz="3600" i="1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i="1" dirty="0" err="1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Бий-Хема</a:t>
            </a:r>
            <a:r>
              <a:rPr lang="ru-RU" sz="3600" i="1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большой воды. </a:t>
            </a:r>
            <a:br>
              <a:rPr lang="ru-RU" sz="3600" i="1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i="1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Смотреть в глубину не смея </a:t>
            </a:r>
            <a:br>
              <a:rPr lang="ru-RU" sz="3600" i="1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i="1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Страшусь ворожбы-беды. </a:t>
            </a:r>
            <a:r>
              <a:rPr lang="ru-RU" sz="3600" i="1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…»</a:t>
            </a:r>
            <a:r>
              <a:rPr lang="ru-RU" sz="3600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dirty="0" smtClean="0"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600" dirty="0" smtClean="0">
              <a:solidFill>
                <a:srgbClr val="FF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dirty="0" smtClean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Константин </a:t>
            </a:r>
            <a:r>
              <a:rPr lang="ru-RU" sz="3600" dirty="0" err="1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Помренин</a:t>
            </a:r>
            <a:r>
              <a:rPr lang="ru-RU" sz="3600" dirty="0">
                <a:solidFill>
                  <a:srgbClr val="FF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«Сибирь. Поэма чувственной реконструкции»</a:t>
            </a:r>
          </a:p>
          <a:p>
            <a:endParaRPr lang="ru-RU" sz="3600" dirty="0">
              <a:solidFill>
                <a:srgbClr val="FF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53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00">
        <p14:prism isContent="1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vgen\Desktop\енисей\_1_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178"/>
            <a:ext cx="9157570" cy="686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476672"/>
            <a:ext cx="770485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Луна плыла среди небес </a:t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блеска, без лучей, </a:t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Налево был угрюмый лес, </a:t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Направо — Енисей. 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…»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Николай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Алексеевич Некрасов, «Русские женщины. Княгиня Трубецкая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591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7000">
        <p:dissolve/>
      </p:transition>
    </mc:Choice>
    <mc:Fallback xmlns="">
      <p:transition spd="slow" advClick="0" advTm="17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vgen\Desktop\енисей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0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980728"/>
            <a:ext cx="878497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</a:t>
            </a:r>
            <a:r>
              <a:rPr lang="ru-RU" sz="32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Мне все равно теперь. Струится Енисей, </a:t>
            </a:r>
            <a:br>
              <a:rPr lang="ru-RU" sz="32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Звезда полярная сияет. </a:t>
            </a:r>
            <a:br>
              <a:rPr lang="ru-RU" sz="32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синий блеск возлюбленных очей </a:t>
            </a:r>
            <a:br>
              <a:rPr lang="ru-RU" sz="32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Последний ужас затмевает. </a:t>
            </a:r>
            <a:r>
              <a:rPr lang="ru-RU" sz="3200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…»</a:t>
            </a:r>
            <a:r>
              <a:rPr lang="ru-RU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Анна </a:t>
            </a:r>
            <a:r>
              <a:rPr lang="ru-RU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Ахматова, «Реквием</a:t>
            </a:r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6978941"/>
      </p:ext>
    </p:extLst>
  </p:cSld>
  <p:clrMapOvr>
    <a:masterClrMapping/>
  </p:clrMapOvr>
  <p:transition spd="slow" advClick="0" advTm="1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vgen\Desktop\енисей\enise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9612" y="2597269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Спасибо за внимание!</a:t>
            </a:r>
            <a:endParaRPr lang="ru-RU" sz="4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18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0000">
        <p:checker/>
      </p:transition>
    </mc:Choice>
    <mc:Fallback xmlns="">
      <p:transition spd="slow" advClick="0" advTm="10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evgen\Desktop\енисей\30c090aaff5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3" b="1"/>
          <a:stretch/>
        </p:blipFill>
        <p:spPr bwMode="auto">
          <a:xfrm>
            <a:off x="-39039" y="0"/>
            <a:ext cx="922207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1051" y="2644170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accent3"/>
                </a:solidFill>
                <a:latin typeface="Comic Sans MS" pitchFamily="66" charset="0"/>
              </a:rPr>
              <a:t> </a:t>
            </a:r>
            <a:r>
              <a:rPr lang="ru-RU" sz="4800" dirty="0" smtClean="0">
                <a:solidFill>
                  <a:schemeClr val="accent3"/>
                </a:solidFill>
                <a:latin typeface="Comic Sans MS" pitchFamily="66" charset="0"/>
              </a:rPr>
              <a:t>Енисей - от </a:t>
            </a:r>
            <a:r>
              <a:rPr lang="ru-RU" sz="4800" dirty="0">
                <a:solidFill>
                  <a:schemeClr val="accent3"/>
                </a:solidFill>
                <a:latin typeface="Comic Sans MS" pitchFamily="66" charset="0"/>
              </a:rPr>
              <a:t>эвенкийского «</a:t>
            </a:r>
            <a:r>
              <a:rPr lang="ru-RU" sz="4800" dirty="0" err="1">
                <a:solidFill>
                  <a:schemeClr val="accent3"/>
                </a:solidFill>
                <a:latin typeface="Comic Sans MS" pitchFamily="66" charset="0"/>
              </a:rPr>
              <a:t>Ионэсси</a:t>
            </a:r>
            <a:r>
              <a:rPr lang="ru-RU" sz="4800" dirty="0">
                <a:solidFill>
                  <a:schemeClr val="accent3"/>
                </a:solidFill>
                <a:latin typeface="Comic Sans MS" pitchFamily="66" charset="0"/>
              </a:rPr>
              <a:t>» — большая вода.</a:t>
            </a:r>
          </a:p>
        </p:txBody>
      </p:sp>
    </p:spTree>
    <p:extLst>
      <p:ext uri="{BB962C8B-B14F-4D97-AF65-F5344CB8AC3E}">
        <p14:creationId xmlns:p14="http://schemas.microsoft.com/office/powerpoint/2010/main" val="143203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10000">
        <p14:glitter pattern="hexagon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evgen\Desktop\енисей\23031218_1208535693_enise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5515" y="1230144"/>
            <a:ext cx="87129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Первое упоминание в истории о нижнем течении Енисея приходится на 1598 год. </a:t>
            </a:r>
          </a:p>
        </p:txBody>
      </p:sp>
    </p:spTree>
    <p:extLst>
      <p:ext uri="{BB962C8B-B14F-4D97-AF65-F5344CB8AC3E}">
        <p14:creationId xmlns:p14="http://schemas.microsoft.com/office/powerpoint/2010/main" val="4101405196"/>
      </p:ext>
    </p:extLst>
  </p:cSld>
  <p:clrMapOvr>
    <a:masterClrMapping/>
  </p:clrMapOvr>
  <p:transition spd="slow" advClick="0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" t="2892" r="2640" b="9605"/>
          <a:stretch/>
        </p:blipFill>
        <p:spPr bwMode="auto">
          <a:xfrm>
            <a:off x="1630" y="848"/>
            <a:ext cx="9142369" cy="685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1916832"/>
            <a:ext cx="7272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 </a:t>
            </a:r>
            <a:r>
              <a:rPr lang="ru-RU" sz="3200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Берёт начало двумя истоками: Большой Е. (</a:t>
            </a:r>
            <a:r>
              <a:rPr lang="ru-RU" sz="3200" dirty="0" err="1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Бий-Хем</a:t>
            </a:r>
            <a:r>
              <a:rPr lang="ru-RU" sz="3200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 и Малый Е. (Ка-</a:t>
            </a:r>
            <a:r>
              <a:rPr lang="ru-RU" sz="3200" dirty="0" err="1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Хем</a:t>
            </a:r>
            <a:r>
              <a:rPr lang="ru-RU" sz="3200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). Впадает в Енисейский залив Карского моря</a:t>
            </a:r>
            <a:r>
              <a:rPr lang="ru-RU" sz="3200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503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14:prism isContent="1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9532" y="692696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omic Sans MS" pitchFamily="66" charset="0"/>
              </a:rPr>
              <a:t>Длина Енисея около 5075 км. </a:t>
            </a:r>
          </a:p>
        </p:txBody>
      </p:sp>
    </p:spTree>
    <p:extLst>
      <p:ext uri="{BB962C8B-B14F-4D97-AF65-F5344CB8AC3E}">
        <p14:creationId xmlns:p14="http://schemas.microsoft.com/office/powerpoint/2010/main" val="51729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0">
        <p:dissolve/>
      </p:transition>
    </mc:Choice>
    <mc:Fallback xmlns="">
      <p:transition spd="slow" advClick="0" advTm="10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vgen\Desktop\енисей\0_a15fd_40522feb_-2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692696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>
                <a:solidFill>
                  <a:srgbClr val="0070C0"/>
                </a:solidFill>
                <a:latin typeface="Comic Sans MS" pitchFamily="66" charset="0"/>
              </a:rPr>
              <a:t>По площади бассейна равного 2580 тыс. км2 река занимает 2-е место среди рек России</a:t>
            </a:r>
          </a:p>
        </p:txBody>
      </p:sp>
    </p:spTree>
    <p:extLst>
      <p:ext uri="{BB962C8B-B14F-4D97-AF65-F5344CB8AC3E}">
        <p14:creationId xmlns:p14="http://schemas.microsoft.com/office/powerpoint/2010/main" val="184664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10000">
        <p14:switch dir="r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vgen\Desktop\енисей\11259a02f21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3"/>
          <a:stretch/>
        </p:blipFill>
        <p:spPr bwMode="auto">
          <a:xfrm>
            <a:off x="-78078" y="0"/>
            <a:ext cx="92220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489" y="2636912"/>
            <a:ext cx="84969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accent6"/>
                </a:solidFill>
                <a:latin typeface="Comic Sans MS" pitchFamily="66" charset="0"/>
              </a:rPr>
              <a:t>Основные правые притоки — Туба, Кан, Ангара, Подкаменная Тунгуска, Нижняя Тунгуска, Курейка, </a:t>
            </a:r>
            <a:r>
              <a:rPr lang="ru-RU" sz="4000" dirty="0" err="1">
                <a:solidFill>
                  <a:schemeClr val="accent6"/>
                </a:solidFill>
                <a:latin typeface="Comic Sans MS" pitchFamily="66" charset="0"/>
              </a:rPr>
              <a:t>Хантайка</a:t>
            </a:r>
            <a:r>
              <a:rPr lang="ru-RU" sz="4000" dirty="0">
                <a:solidFill>
                  <a:schemeClr val="accent6"/>
                </a:solidFill>
                <a:latin typeface="Comic Sans MS" pitchFamily="66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28782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evgen\Desktop\енисей\74e3dce0fd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" t="11938" r="792" b="1443"/>
          <a:stretch/>
        </p:blipFill>
        <p:spPr bwMode="auto">
          <a:xfrm>
            <a:off x="0" y="0"/>
            <a:ext cx="91555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76672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 </a:t>
            </a: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Левые  притоки— </a:t>
            </a:r>
            <a:r>
              <a:rPr lang="ru-RU" sz="4800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Абакан, </a:t>
            </a:r>
            <a:r>
              <a:rPr lang="ru-RU" sz="4800" dirty="0" err="1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Кас</a:t>
            </a:r>
            <a:r>
              <a:rPr lang="ru-RU" sz="4800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, </a:t>
            </a:r>
            <a:r>
              <a:rPr lang="ru-RU" sz="4800" dirty="0" err="1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Сым</a:t>
            </a:r>
            <a:r>
              <a:rPr lang="ru-RU" sz="4800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, </a:t>
            </a:r>
            <a:r>
              <a:rPr lang="ru-RU" sz="4800" dirty="0" err="1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Елогуй</a:t>
            </a:r>
            <a:r>
              <a:rPr lang="ru-RU" sz="4800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, Турухан.</a:t>
            </a:r>
          </a:p>
        </p:txBody>
      </p:sp>
    </p:spTree>
    <p:extLst>
      <p:ext uri="{BB962C8B-B14F-4D97-AF65-F5344CB8AC3E}">
        <p14:creationId xmlns:p14="http://schemas.microsoft.com/office/powerpoint/2010/main" val="5739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304</TotalTime>
  <Words>219</Words>
  <Application>Microsoft Office PowerPoint</Application>
  <PresentationFormat>Экран (4:3)</PresentationFormat>
  <Paragraphs>33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ЦДЮ «Молодые мастера» Объединение «Росточек»</dc:title>
  <dc:creator>evgen</dc:creator>
  <cp:lastModifiedBy>Evgen</cp:lastModifiedBy>
  <cp:revision>28</cp:revision>
  <dcterms:created xsi:type="dcterms:W3CDTF">2012-09-13T10:03:23Z</dcterms:created>
  <dcterms:modified xsi:type="dcterms:W3CDTF">2015-02-07T07:53:23Z</dcterms:modified>
</cp:coreProperties>
</file>