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59" r:id="rId6"/>
    <p:sldId id="260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i="1" dirty="0" smtClean="0"/>
              <a:t>Суша в океане</a:t>
            </a:r>
            <a:endParaRPr lang="ru-RU" sz="7200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790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36104"/>
          </a:xfrm>
        </p:spPr>
        <p:txBody>
          <a:bodyPr>
            <a:normAutofit/>
          </a:bodyPr>
          <a:lstStyle/>
          <a:p>
            <a:r>
              <a:rPr lang="ru-RU" dirty="0" smtClean="0"/>
              <a:t>Суэцкий канал (1914 – 2014 )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49873"/>
            <a:ext cx="8028384" cy="580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5962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610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168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Панамский канал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3" y="908720"/>
            <a:ext cx="9091527" cy="5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874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к/к мира нанести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036496" cy="5949280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3600" b="1" dirty="0" smtClean="0"/>
              <a:t>Материки и океаны</a:t>
            </a:r>
          </a:p>
          <a:p>
            <a:pPr marL="742950" indent="-742950">
              <a:buAutoNum type="arabicPeriod"/>
            </a:pPr>
            <a:r>
              <a:rPr lang="ru-RU" sz="3600" b="1" dirty="0" smtClean="0"/>
              <a:t>Острова:</a:t>
            </a:r>
            <a:r>
              <a:rPr lang="ru-RU" sz="3600" dirty="0" smtClean="0"/>
              <a:t> Гренландия, Мадагаскар, Новая Зеландия, Новая Гвинея, Огненная Земля, Японские, Исландия</a:t>
            </a:r>
          </a:p>
          <a:p>
            <a:pPr marL="742950" indent="-742950">
              <a:buAutoNum type="arabicPeriod"/>
            </a:pPr>
            <a:r>
              <a:rPr lang="ru-RU" sz="3600" b="1" dirty="0" smtClean="0"/>
              <a:t>Полуострова: </a:t>
            </a:r>
            <a:r>
              <a:rPr lang="ru-RU" sz="3600" dirty="0" smtClean="0"/>
              <a:t>Аравийский, Скандинавский, Лабрадор, Индостан, Сомали, Камчатка, Аляска</a:t>
            </a:r>
          </a:p>
          <a:p>
            <a:pPr marL="742950" indent="-742950">
              <a:buAutoNum type="arabicPeriod"/>
            </a:pPr>
            <a:r>
              <a:rPr lang="ru-RU" sz="3600" b="1" dirty="0" smtClean="0"/>
              <a:t>Заливы:</a:t>
            </a:r>
            <a:r>
              <a:rPr lang="ru-RU" sz="3600" dirty="0" smtClean="0"/>
              <a:t> Мексиканский, Бенгальский, Персидский, Гвинейский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53680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к/к мира нанести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036496" cy="5949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5. Проливы: Берингов, Гибралтарский, Магелланов, Дрейка, Малаккский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14958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§1, вопросы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Сравнить Панамский и Суэцкий каналы (придумать признаки для сравнения)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5416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95</Words>
  <Application>Microsoft Office PowerPoint</Application>
  <PresentationFormat>Экран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Суша в океане</vt:lpstr>
      <vt:lpstr>Суэцкий канал (1914 – 2014 )</vt:lpstr>
      <vt:lpstr>Презентация PowerPoint</vt:lpstr>
      <vt:lpstr>Панамский канал</vt:lpstr>
      <vt:lpstr>На к/к мира нанести</vt:lpstr>
      <vt:lpstr>На к/к мира нанести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Суша в океане</dc:title>
  <dc:creator>Оля</dc:creator>
  <cp:lastModifiedBy>ola</cp:lastModifiedBy>
  <cp:revision>8</cp:revision>
  <dcterms:created xsi:type="dcterms:W3CDTF">2014-09-02T14:20:10Z</dcterms:created>
  <dcterms:modified xsi:type="dcterms:W3CDTF">2014-09-03T13:38:53Z</dcterms:modified>
</cp:coreProperties>
</file>