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ja.biz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stress.ru/teen_stres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nigge.ru/znakomstvo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nigge.ru/conflict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stress.ru/right_mistake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208912" cy="1828800"/>
          </a:xfrm>
        </p:spPr>
        <p:txBody>
          <a:bodyPr>
            <a:noAutofit/>
          </a:bodyPr>
          <a:lstStyle/>
          <a:p>
            <a:r>
              <a:rPr lang="ru-RU" sz="6600" dirty="0" smtClean="0"/>
              <a:t>П</a:t>
            </a:r>
            <a:r>
              <a:rPr lang="en-US" sz="6600" dirty="0" err="1" smtClean="0"/>
              <a:t>равила</a:t>
            </a:r>
            <a:r>
              <a:rPr lang="ru-RU" sz="6600" dirty="0" smtClean="0"/>
              <a:t> </a:t>
            </a:r>
            <a:r>
              <a:rPr lang="en-US" sz="6600" dirty="0" smtClean="0"/>
              <a:t> </a:t>
            </a:r>
            <a:r>
              <a:rPr lang="en-US" sz="6600" dirty="0" err="1" smtClean="0"/>
              <a:t>знакомства</a:t>
            </a:r>
            <a:r>
              <a:rPr lang="en-US" sz="6600" dirty="0" smtClean="0"/>
              <a:t> </a:t>
            </a:r>
            <a:r>
              <a:rPr lang="en-US" sz="6600" dirty="0" err="1" smtClean="0"/>
              <a:t>внутри</a:t>
            </a:r>
            <a:r>
              <a:rPr lang="en-US" sz="6600" dirty="0" smtClean="0"/>
              <a:t> </a:t>
            </a:r>
            <a:r>
              <a:rPr lang="en-US" sz="6600" dirty="0" err="1" smtClean="0"/>
              <a:t>коллектива</a:t>
            </a:r>
            <a:endParaRPr lang="ru-RU" sz="6600" dirty="0"/>
          </a:p>
        </p:txBody>
      </p:sp>
      <p:pic>
        <p:nvPicPr>
          <p:cNvPr id="17410" name="Picture 2" descr="http://womensecrets.info/wp-content/uploads/priem_na_rabot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068960"/>
            <a:ext cx="4572000" cy="33242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14744" y="6457890"/>
            <a:ext cx="1808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hlinkClick r:id="rId3"/>
              </a:rPr>
              <a:t>Бесплатные </a:t>
            </a:r>
            <a:r>
              <a:rPr lang="ru-RU" sz="1000" b="1" dirty="0" smtClean="0">
                <a:hlinkClick r:id="rId3"/>
              </a:rPr>
              <a:t>презентации</a:t>
            </a:r>
            <a:endParaRPr lang="en-US" sz="1000" b="1" dirty="0" smtClean="0"/>
          </a:p>
          <a:p>
            <a:pPr algn="ctr"/>
            <a:r>
              <a:rPr lang="en-US" sz="1000" dirty="0" smtClean="0"/>
              <a:t>http://prezentacija.biz/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96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Общественное мнение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Нужно ли интересоваться мнением окружающих или лучше его игнорировать? Стоит ли озвучивать свое собственное мнение?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этом вопросе держись золотой середины. Ведь от твоей реакции на высказывания и поступки других людей будет зависеть твое положение, как в коллективе, так и в жизни. Ты постоянно будешь находиться среди людей, и пребывать в общении с ними.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389120"/>
          </a:xfrm>
        </p:spPr>
        <p:txBody>
          <a:bodyPr/>
          <a:lstStyle/>
          <a:p>
            <a:r>
              <a:rPr lang="ru-RU" dirty="0" smtClean="0"/>
              <a:t>В каждой группе , существует группа ребят, составляющих костяк коллектива. Они и есть «общественное мнение». Своими представлениями о хорошем и плохом эта группа влияет на класс. Здесь все зависит от того, какими моральными принципами она руководствуется. Если эти принципы противоречат психологическим и нравственным правилам поведения, то новенькому будет очень трудно отстаивать свое мнение.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27848"/>
          </a:xfrm>
        </p:spPr>
        <p:txBody>
          <a:bodyPr>
            <a:normAutofit fontScale="62500" lnSpcReduction="20000"/>
          </a:bodyPr>
          <a:lstStyle/>
          <a:p>
            <a:r>
              <a:rPr lang="ru-RU" sz="3100" dirty="0" smtClean="0"/>
              <a:t>О тех, кто под давлением сломался, говорят: «Связался с дурной компанией». Если обстоятельства сложились так, что ты вынужден проводить много времени в плохой компании, то в критических ситуациях лучше помалкивать ради физической и психической безопасности. При мелких разногласиях, не нарушающих моральных норм, тем более можно и нужно промолчать ради сохранения спокойствия духа (например, при выяснении, кто кому первым что сказал).</a:t>
            </a:r>
          </a:p>
          <a:p>
            <a:pPr>
              <a:buNone/>
            </a:pPr>
            <a:endParaRPr lang="ru-RU" sz="3100" dirty="0" smtClean="0"/>
          </a:p>
          <a:p>
            <a:pPr>
              <a:buNone/>
            </a:pPr>
            <a:endParaRPr lang="ru-RU" sz="3100" dirty="0" smtClean="0"/>
          </a:p>
          <a:p>
            <a:r>
              <a:rPr lang="ru-RU" sz="3100" dirty="0" smtClean="0"/>
              <a:t>Если же дело касается твоих ценностей, то высказываться и отстаивать свое мнение надо обязательно! При этом любые свои доводы подкрепляй примерами из жизни и доказательствами. Помни, что твое мнение может отличаться от мнения большинства, но и оно имеет право на жизнь так же, как и точка зрения твоих оппонентов. Каждый из вас может оказаться по-своему правым. Четко осознавай, что тобой движет – если это всего лишь желание выделиться и прихвастнуть, то ничего хорошего может не получиться. Тебя посчитают нахалом и выскочкой, и будут правы!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статистике только 10 человек из ста имеют свое собственное никем не навязанное мнение. И если твой друг сегодня в одной тусовке разделяет одну точку зрения, а завтра в другой совершенно противоположную, при этом наедине с тобой вполне адекватен, то не осуждай его, лучше промолчать и не обострять отношения – друзья ведь на дороге не валяются.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389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Для современных студентов первокурсников характерна дилемма – хочется влиться в новый коллектив со всеми его законами без осложнений и в то же время сохранить свою индивидуальность. Это можно сочетать, следуя нескольким правилам:</a:t>
            </a:r>
          </a:p>
          <a:p>
            <a:endParaRPr lang="ru-RU" dirty="0" smtClean="0"/>
          </a:p>
          <a:p>
            <a:r>
              <a:rPr lang="ru-RU" dirty="0" smtClean="0"/>
              <a:t>Категоричность и принципиальность проявляй только в исключительных случаях.</a:t>
            </a:r>
          </a:p>
          <a:p>
            <a:endParaRPr lang="ru-RU" dirty="0" smtClean="0"/>
          </a:p>
          <a:p>
            <a:r>
              <a:rPr lang="ru-RU" dirty="0" smtClean="0"/>
              <a:t>Высказывай свое мнение, сохраняя спокойный доброжелательный тон. Особенно если оно отличается от мнения коллектива!</a:t>
            </a:r>
          </a:p>
          <a:p>
            <a:endParaRPr lang="ru-RU" dirty="0" smtClean="0"/>
          </a:p>
          <a:p>
            <a:r>
              <a:rPr lang="ru-RU" dirty="0" smtClean="0"/>
              <a:t>Небрежные интонации, ироничные и язвительные высказывания не должны присутствовать в твоем арсенале общения – ведь не зря с древних времен существует Золотое правило «Относись к людям так, как ты хочешь, чтобы они относились к тебе». Пусть оно станет для тебя «светофором» в мире общения с себе подобными.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Чтобы противостоять плохому влиянию и говорить без </a:t>
            </a:r>
            <a:r>
              <a:rPr lang="ru-RU" dirty="0" smtClean="0">
                <a:hlinkClick r:id="rId2"/>
              </a:rPr>
              <a:t>страха</a:t>
            </a:r>
            <a:r>
              <a:rPr lang="ru-RU" dirty="0" smtClean="0"/>
              <a:t> остаться непонятым, нужно быть честным перед самим собой и близкими. Больше всего уважают за умение признать свою неправоту. Как ни странно, критерием силы выступает умение признавать свои слабости и вести честную игру. Нюансов в общении очень много. Если ты попал в ситуацию, с которой не можешь справиться сам, не стесняйся советоваться с теми, кто уже получил подобный опыт и может тебе помочь.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Попробуй воплотить прочитанное в жизнь, и ты увидишь, что тебе станет проще общаться с ровесниками, а друзья будут тебя уважать.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 коллективом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Первые дни в университете для первокурсников- это период знакомства с коллективом, структурой организации, сложившейся в команде системой правил и норм, в том числе и негласных.</a:t>
            </a:r>
          </a:p>
          <a:p>
            <a:r>
              <a:rPr lang="ru-RU" dirty="0" smtClean="0"/>
              <a:t>В первый же день постарайтесь запомнить по именам, если не всех своих </a:t>
            </a:r>
            <a:r>
              <a:rPr lang="ru-RU" dirty="0" err="1" smtClean="0"/>
              <a:t>одногруппников</a:t>
            </a:r>
            <a:r>
              <a:rPr lang="ru-RU" dirty="0" smtClean="0"/>
              <a:t>, то хотя бы трёх - пятерых из них. Это необходимо для того, чтобы дальше налаживать деловые отношения. Вы всегда сможете обратиться к тем, чьи имена уже знаете, и спросить, как зовут того или иного студента.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/>
          <a:lstStyle/>
          <a:p>
            <a:r>
              <a:rPr lang="ru-RU" dirty="0" smtClean="0"/>
              <a:t>Чтобы влиться в коллектив, студенту не стоит пытаться понравиться всем. Лучше быть приветливым со всеми, оставаясь при этом собой.</a:t>
            </a:r>
          </a:p>
          <a:p>
            <a:r>
              <a:rPr lang="ru-RU" dirty="0" smtClean="0"/>
              <a:t>Однако есть список качеств, способствующих успешной адаптации в обществе незнакомых людей. Это естественность, уверенность в своих силах, открытость, доброжелательное отношение к окружающим, готовность к общению.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365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Да, деловой этикет советует с первых же дней на новом учебном месте вести себя нужно естественно. Однако это не предполагает полную раскованность. В первое время студентам следует подстраиваться под заведённые правила принятые в данном учебном заведении. В дальнейшем студенты привыкают к правилам этого учреждения. В коллективе ни в коем случае не проявляйте такие качества как угрюмость, замкнутость, отстранённость, заносчивость, грубость, развязность, вспыльчивость.</a:t>
            </a:r>
          </a:p>
          <a:p>
            <a:r>
              <a:rPr lang="ru-RU" dirty="0" smtClean="0"/>
              <a:t>Избегайте вовлечения в любые интриги и конфликты в группе.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23762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Период адаптации на новом месте учёбы в среднем продолжается от 2 до 6 месяцев. В течение этого срока новичку следует быть максимально общительным и приветливым, внимательно относиться к советам и рекомендациям </a:t>
            </a:r>
            <a:r>
              <a:rPr lang="ru-RU" dirty="0" err="1" smtClean="0"/>
              <a:t>одногруппников</a:t>
            </a:r>
            <a:r>
              <a:rPr lang="ru-RU" dirty="0" smtClean="0"/>
              <a:t> и преподавателей. </a:t>
            </a:r>
            <a:endParaRPr lang="ru-RU" dirty="0"/>
          </a:p>
        </p:txBody>
      </p:sp>
      <p:pic>
        <p:nvPicPr>
          <p:cNvPr id="1026" name="Picture 2" descr="http://ljob.ru/common/htdocs/upload/miratext/572608/b214f09c3c_2514248_132049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924944"/>
            <a:ext cx="5256584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вести себя в новом коллективе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переезде в другой город или район тебе приходится менять школу. С одной стороны это увлекательно (начать жизнь с чистого листа, обзавестись новыми друзьями, забыть о старых неудачах, и пр.), но с другой – там ведь совершенно </a:t>
            </a:r>
            <a:r>
              <a:rPr lang="ru-RU" dirty="0" smtClean="0">
                <a:hlinkClick r:id="rId2"/>
              </a:rPr>
              <a:t>незнакомые тебе люди</a:t>
            </a:r>
            <a:r>
              <a:rPr lang="ru-RU" dirty="0" smtClean="0"/>
              <a:t>! Тебе придется именно с ними сидеть за партой, гулять и питаться в школьной столовой. Значит, придется налаживать отношения и соблюдать правила общения.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избежать </a:t>
            </a:r>
            <a:r>
              <a:rPr lang="ru-RU" dirty="0" smtClean="0">
                <a:hlinkClick r:id="rId2"/>
              </a:rPr>
              <a:t>сложностей в отношениях</a:t>
            </a:r>
            <a:r>
              <a:rPr lang="ru-RU" dirty="0" smtClean="0"/>
              <a:t>, постарайся свести к минимуму количество непоправимых ошибок. Помни о том, что первое впечатление нельзя произвести дважды! Если с первых дней ты будешь жаловаться, что приходится ухаживать за больной бабушкой и носить ей пирожки, потому что без этого тебя не пустят гулять, то потом ты не сможешь убедить окружающих в том, что серый волк тебя не должен съесть.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2637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Всем свойственно </a:t>
            </a:r>
            <a:r>
              <a:rPr lang="ru-RU" dirty="0" smtClean="0">
                <a:hlinkClick r:id="rId2"/>
              </a:rPr>
              <a:t>ошибаться</a:t>
            </a:r>
            <a:r>
              <a:rPr lang="ru-RU" dirty="0" smtClean="0"/>
              <a:t>. Когда будешь отвечать на вопросы, не бойся, что будешь выглядеть глупо. Не стоит придираться к себе. Не стесняйся задавать вопросы только потому, что на тебя будут все смотреть. Более того, будь готов к тому, что людям нужно к тебе привыкнуть, поэтому ты в центре внимания, а вовсе не потому, что над тобой хотят посмеяться.</a:t>
            </a:r>
          </a:p>
          <a:p>
            <a:r>
              <a:rPr lang="ru-RU" dirty="0" smtClean="0"/>
              <a:t>Знакомься со всеми подряд, никого не выделяя. И тем более не выбирай кого-то одного. Чем быстрее ты подружишься со всеми, тем быстрее ты перестанешь быть новеньким. В твоей власти ускорить этот процесс.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Не пытайся поставить себя выше других. Может быть в своей бывшей школе ты был звездой местного масштаба, но на новом месте авторитет надо завоевывать заново. Тебе не простят зазнайства и высокомерия. Не стоит давать окружающим почувствовать, что ты делаешь им одолжение, когда разговариваешь с ними.</a:t>
            </a:r>
          </a:p>
          <a:p>
            <a:r>
              <a:rPr lang="ru-RU" dirty="0" smtClean="0"/>
              <a:t>Поначалу старайся больше слушать и присматриваться к окружению. И держи ухо востро! Прежде чем отзываться о ком-то из учителей нелестно, проверь, не является ли он всеобщим любимцем (вполне возможно, что тебя элементарно дезинформировала местная сплетница, чтобы «подставить»).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bb3d58a41beabe072e6df7240a84ceaf3736a8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910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Правила  знакомства внутри коллектива</vt:lpstr>
      <vt:lpstr>Знакомство с коллективом </vt:lpstr>
      <vt:lpstr>Слайд 3</vt:lpstr>
      <vt:lpstr>Слайд 4</vt:lpstr>
      <vt:lpstr>Слайд 5</vt:lpstr>
      <vt:lpstr>Как вести себя в новом коллективе. </vt:lpstr>
      <vt:lpstr>Слайд 7</vt:lpstr>
      <vt:lpstr>Слайд 8</vt:lpstr>
      <vt:lpstr>Слайд 9</vt:lpstr>
      <vt:lpstr>Общественное мнение 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Алик</dc:creator>
  <cp:lastModifiedBy>nebom zav</cp:lastModifiedBy>
  <cp:revision>10</cp:revision>
  <dcterms:created xsi:type="dcterms:W3CDTF">2015-04-06T19:29:27Z</dcterms:created>
  <dcterms:modified xsi:type="dcterms:W3CDTF">2015-04-16T10:00:03Z</dcterms:modified>
</cp:coreProperties>
</file>