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Default Extension="vml" ContentType="application/vnd.openxmlformats-officedocument.vmlDrawing"/>
  <Override PartName="/ppt/charts/chart6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94" r:id="rId3"/>
    <p:sldId id="285" r:id="rId4"/>
    <p:sldId id="295" r:id="rId5"/>
    <p:sldId id="297" r:id="rId6"/>
    <p:sldId id="299" r:id="rId7"/>
    <p:sldId id="298" r:id="rId8"/>
    <p:sldId id="291" r:id="rId9"/>
    <p:sldId id="296" r:id="rId10"/>
    <p:sldId id="286" r:id="rId11"/>
    <p:sldId id="287" r:id="rId12"/>
    <p:sldId id="288" r:id="rId13"/>
    <p:sldId id="289" r:id="rId14"/>
    <p:sldId id="290" r:id="rId15"/>
    <p:sldId id="301" r:id="rId16"/>
    <p:sldId id="267" r:id="rId17"/>
    <p:sldId id="257" r:id="rId18"/>
    <p:sldId id="268" r:id="rId19"/>
    <p:sldId id="263" r:id="rId20"/>
    <p:sldId id="269" r:id="rId21"/>
    <p:sldId id="272" r:id="rId22"/>
    <p:sldId id="273" r:id="rId23"/>
    <p:sldId id="259" r:id="rId24"/>
    <p:sldId id="261" r:id="rId25"/>
    <p:sldId id="260" r:id="rId26"/>
    <p:sldId id="262" r:id="rId27"/>
    <p:sldId id="275" r:id="rId28"/>
    <p:sldId id="265" r:id="rId29"/>
    <p:sldId id="276" r:id="rId30"/>
    <p:sldId id="30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7312" autoAdjust="0"/>
  </p:normalViewPr>
  <p:slideViewPr>
    <p:cSldViewPr>
      <p:cViewPr varScale="1">
        <p:scale>
          <a:sx n="69" d="100"/>
          <a:sy n="69" d="100"/>
        </p:scale>
        <p:origin x="-2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2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2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9.0111498700758047E-2"/>
          <c:y val="5.1928776825804664E-2"/>
          <c:w val="0.87105430475321388"/>
          <c:h val="0.7961515061341386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Лист1!$D$3:$D$4</c:f>
              <c:strCache>
                <c:ptCount val="1"/>
              </c:strCache>
            </c:strRef>
          </c:tx>
          <c:cat>
            <c:numLit>
              <c:formatCode>General</c:formatCode>
              <c:ptCount val="1"/>
              <c:pt idx="0">
                <c:v>2012</c:v>
              </c:pt>
            </c:numLit>
          </c:cat>
          <c:val>
            <c:numRef>
              <c:f>Лист1!$D$5:$D$7</c:f>
              <c:numCache>
                <c:formatCode>General</c:formatCode>
                <c:ptCount val="3"/>
                <c:pt idx="0">
                  <c:v>63</c:v>
                </c:pt>
                <c:pt idx="1">
                  <c:v>50</c:v>
                </c:pt>
                <c:pt idx="2">
                  <c:v>100</c:v>
                </c:pt>
              </c:numCache>
            </c:numRef>
          </c:val>
        </c:ser>
        <c:shape val="cylinder"/>
        <c:axId val="99265920"/>
        <c:axId val="117726592"/>
        <c:axId val="0"/>
      </c:bar3DChart>
      <c:catAx>
        <c:axId val="99265920"/>
        <c:scaling>
          <c:orientation val="minMax"/>
        </c:scaling>
        <c:delete val="1"/>
        <c:axPos val="b"/>
        <c:numFmt formatCode="General" sourceLinked="1"/>
        <c:tickLblPos val="nextTo"/>
        <c:crossAx val="117726592"/>
        <c:crosses val="autoZero"/>
        <c:auto val="1"/>
        <c:lblAlgn val="ctr"/>
        <c:lblOffset val="100"/>
      </c:catAx>
      <c:valAx>
        <c:axId val="117726592"/>
        <c:scaling>
          <c:orientation val="minMax"/>
        </c:scaling>
        <c:axPos val="l"/>
        <c:majorGridlines/>
        <c:numFmt formatCode="General" sourceLinked="1"/>
        <c:tickLblPos val="nextTo"/>
        <c:crossAx val="9926592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/>
            </a:pPr>
            <a:r>
              <a:rPr lang="ru-RU"/>
              <a:t>Биология</a:t>
            </a:r>
          </a:p>
        </c:rich>
      </c:tx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showVal val="1"/>
          </c:dLbls>
          <c:val>
            <c:numRef>
              <c:f>Лист1!$D$4:$F$4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dLbls>
          <c:showVal val="1"/>
        </c:dLbls>
        <c:shape val="pyramid"/>
        <c:axId val="70848896"/>
        <c:axId val="70850432"/>
        <c:axId val="0"/>
      </c:bar3DChart>
      <c:catAx>
        <c:axId val="70848896"/>
        <c:scaling>
          <c:orientation val="minMax"/>
        </c:scaling>
        <c:delete val="1"/>
        <c:axPos val="b"/>
        <c:majorTickMark val="none"/>
        <c:tickLblPos val="nextTo"/>
        <c:crossAx val="70850432"/>
        <c:crosses val="autoZero"/>
        <c:auto val="1"/>
        <c:lblAlgn val="ctr"/>
        <c:lblOffset val="100"/>
      </c:catAx>
      <c:valAx>
        <c:axId val="7085043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70848896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title>
      <c:tx>
        <c:rich>
          <a:bodyPr/>
          <a:lstStyle/>
          <a:p>
            <a:pPr>
              <a:defRPr/>
            </a:pPr>
            <a:r>
              <a:rPr lang="ru-RU"/>
              <a:t>Математика</a:t>
            </a:r>
          </a:p>
        </c:rich>
      </c:tx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showVal val="1"/>
          </c:dLbls>
          <c:val>
            <c:numRef>
              <c:f>Лист1!$C$5:$E$5</c:f>
              <c:numCache>
                <c:formatCode>General</c:formatCode>
                <c:ptCount val="3"/>
                <c:pt idx="0">
                  <c:v>40</c:v>
                </c:pt>
                <c:pt idx="1">
                  <c:v>50</c:v>
                </c:pt>
                <c:pt idx="2">
                  <c:v>100</c:v>
                </c:pt>
              </c:numCache>
            </c:numRef>
          </c:val>
        </c:ser>
        <c:dLbls>
          <c:showVal val="1"/>
        </c:dLbls>
        <c:shape val="cylinder"/>
        <c:axId val="70879104"/>
        <c:axId val="70880640"/>
        <c:axId val="0"/>
      </c:bar3DChart>
      <c:catAx>
        <c:axId val="70879104"/>
        <c:scaling>
          <c:orientation val="minMax"/>
        </c:scaling>
        <c:delete val="1"/>
        <c:axPos val="b"/>
        <c:majorTickMark val="none"/>
        <c:tickLblPos val="nextTo"/>
        <c:crossAx val="70880640"/>
        <c:crosses val="autoZero"/>
        <c:auto val="1"/>
        <c:lblAlgn val="ctr"/>
        <c:lblOffset val="100"/>
      </c:catAx>
      <c:valAx>
        <c:axId val="7088064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70879104"/>
        <c:crosses val="autoZero"/>
        <c:crossBetween val="between"/>
      </c:valAx>
    </c:plotArea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Обществознание</a:t>
            </a:r>
          </a:p>
        </c:rich>
      </c:tx>
      <c:layout>
        <c:manualLayout>
          <c:xMode val="edge"/>
          <c:yMode val="edge"/>
          <c:x val="0.255067449740702"/>
          <c:y val="3.4408361322111981E-2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showVal val="1"/>
          </c:dLbls>
          <c:val>
            <c:numRef>
              <c:f>Лист1!$C$5:$E$5</c:f>
              <c:numCache>
                <c:formatCode>General</c:formatCode>
                <c:ptCount val="3"/>
                <c:pt idx="0">
                  <c:v>40</c:v>
                </c:pt>
                <c:pt idx="1">
                  <c:v>50</c:v>
                </c:pt>
                <c:pt idx="2">
                  <c:v>100</c:v>
                </c:pt>
              </c:numCache>
            </c:numRef>
          </c:val>
        </c:ser>
        <c:dLbls>
          <c:showVal val="1"/>
        </c:dLbls>
        <c:shape val="box"/>
        <c:axId val="70897024"/>
        <c:axId val="70907008"/>
        <c:axId val="0"/>
      </c:bar3DChart>
      <c:catAx>
        <c:axId val="70897024"/>
        <c:scaling>
          <c:orientation val="minMax"/>
        </c:scaling>
        <c:delete val="1"/>
        <c:axPos val="b"/>
        <c:majorTickMark val="none"/>
        <c:tickLblPos val="nextTo"/>
        <c:crossAx val="70907008"/>
        <c:crosses val="autoZero"/>
        <c:auto val="1"/>
        <c:lblAlgn val="ctr"/>
        <c:lblOffset val="100"/>
      </c:catAx>
      <c:valAx>
        <c:axId val="70907008"/>
        <c:scaling>
          <c:orientation val="minMax"/>
        </c:scaling>
        <c:delete val="1"/>
        <c:axPos val="l"/>
        <c:numFmt formatCode="General" sourceLinked="1"/>
        <c:tickLblPos val="nextTo"/>
        <c:crossAx val="70897024"/>
        <c:crosses val="autoZero"/>
        <c:crossBetween val="between"/>
      </c:valAx>
    </c:plotArea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Участие</a:t>
            </a:r>
            <a:r>
              <a:rPr lang="ru-RU" baseline="0"/>
              <a:t> в предметных олимпиадах</a:t>
            </a:r>
            <a:endParaRPr lang="ru-RU"/>
          </a:p>
        </c:rich>
      </c:tx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Лист1!$E$22</c:f>
              <c:strCache>
                <c:ptCount val="1"/>
                <c:pt idx="0">
                  <c:v>ко-во учеников</c:v>
                </c:pt>
              </c:strCache>
            </c:strRef>
          </c:tx>
          <c:dLbls>
            <c:showVal val="1"/>
          </c:dLbls>
          <c:val>
            <c:numRef>
              <c:f>Лист1!$E$23:$E$25</c:f>
              <c:numCache>
                <c:formatCode>General</c:formatCode>
                <c:ptCount val="3"/>
                <c:pt idx="0">
                  <c:v>47</c:v>
                </c:pt>
                <c:pt idx="1">
                  <c:v>28</c:v>
                </c:pt>
                <c:pt idx="2">
                  <c:v>27</c:v>
                </c:pt>
              </c:numCache>
            </c:numRef>
          </c:val>
        </c:ser>
        <c:ser>
          <c:idx val="1"/>
          <c:order val="1"/>
          <c:tx>
            <c:strRef>
              <c:f>Лист1!$F$22</c:f>
              <c:strCache>
                <c:ptCount val="1"/>
                <c:pt idx="0">
                  <c:v>призеры</c:v>
                </c:pt>
              </c:strCache>
            </c:strRef>
          </c:tx>
          <c:dLbls>
            <c:showVal val="1"/>
          </c:dLbls>
          <c:val>
            <c:numRef>
              <c:f>Лист1!$F$23:$F$25</c:f>
              <c:numCache>
                <c:formatCode>General</c:formatCode>
                <c:ptCount val="3"/>
                <c:pt idx="0">
                  <c:v>6</c:v>
                </c:pt>
                <c:pt idx="1">
                  <c:v>4</c:v>
                </c:pt>
                <c:pt idx="2">
                  <c:v>7</c:v>
                </c:pt>
              </c:numCache>
            </c:numRef>
          </c:val>
        </c:ser>
        <c:dLbls>
          <c:showVal val="1"/>
        </c:dLbls>
        <c:shape val="cylinder"/>
        <c:axId val="70944256"/>
        <c:axId val="70945792"/>
        <c:axId val="0"/>
      </c:bar3DChart>
      <c:catAx>
        <c:axId val="70944256"/>
        <c:scaling>
          <c:orientation val="minMax"/>
        </c:scaling>
        <c:delete val="1"/>
        <c:axPos val="b"/>
        <c:majorTickMark val="none"/>
        <c:tickLblPos val="nextTo"/>
        <c:crossAx val="70945792"/>
        <c:crosses val="autoZero"/>
        <c:auto val="1"/>
        <c:lblAlgn val="ctr"/>
        <c:lblOffset val="100"/>
      </c:catAx>
      <c:valAx>
        <c:axId val="70945792"/>
        <c:scaling>
          <c:orientation val="minMax"/>
        </c:scaling>
        <c:delete val="1"/>
        <c:axPos val="l"/>
        <c:numFmt formatCode="General" sourceLinked="1"/>
        <c:tickLblPos val="nextTo"/>
        <c:crossAx val="70944256"/>
        <c:crosses val="autoZero"/>
        <c:crossBetween val="between"/>
      </c:valAx>
    </c:plotArea>
    <c:legend>
      <c:legendPos val="t"/>
    </c:legend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Лист1!$D$12</c:f>
              <c:strCache>
                <c:ptCount val="1"/>
                <c:pt idx="0">
                  <c:v>участники33</c:v>
                </c:pt>
              </c:strCache>
            </c:strRef>
          </c:tx>
          <c:dLbls>
            <c:showVal val="1"/>
          </c:dLbls>
          <c:cat>
            <c:strLit>
              <c:ptCount val="1"/>
              <c:pt idx="0">
                <c:v>муниципальный</c:v>
              </c:pt>
            </c:strLit>
          </c:cat>
          <c:val>
            <c:numRef>
              <c:f>Лист1!$E$12:$G$12</c:f>
              <c:numCache>
                <c:formatCode>General</c:formatCode>
                <c:ptCount val="3"/>
                <c:pt idx="0">
                  <c:v>33</c:v>
                </c:pt>
                <c:pt idx="1">
                  <c:v>8</c:v>
                </c:pt>
                <c:pt idx="2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Лист1!$D$13</c:f>
              <c:strCache>
                <c:ptCount val="1"/>
                <c:pt idx="0">
                  <c:v>победители</c:v>
                </c:pt>
              </c:strCache>
            </c:strRef>
          </c:tx>
          <c:dLbls>
            <c:showVal val="1"/>
          </c:dLbls>
          <c:cat>
            <c:strLit>
              <c:ptCount val="1"/>
              <c:pt idx="0">
                <c:v>муниципальный</c:v>
              </c:pt>
            </c:strLit>
          </c:cat>
          <c:val>
            <c:numRef>
              <c:f>Лист1!$E$13:$G$13</c:f>
              <c:numCache>
                <c:formatCode>General</c:formatCode>
                <c:ptCount val="3"/>
                <c:pt idx="0">
                  <c:v>16</c:v>
                </c:pt>
                <c:pt idx="1">
                  <c:v>0</c:v>
                </c:pt>
                <c:pt idx="2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Лист1!$D$14</c:f>
              <c:strCache>
                <c:ptCount val="1"/>
                <c:pt idx="0">
                  <c:v>призеры</c:v>
                </c:pt>
              </c:strCache>
            </c:strRef>
          </c:tx>
          <c:dLbls>
            <c:showVal val="1"/>
          </c:dLbls>
          <c:cat>
            <c:strLit>
              <c:ptCount val="1"/>
              <c:pt idx="0">
                <c:v>муниципальный</c:v>
              </c:pt>
            </c:strLit>
          </c:cat>
          <c:val>
            <c:numRef>
              <c:f>Лист1!$E$14:$G$14</c:f>
              <c:numCache>
                <c:formatCode>General</c:formatCode>
                <c:ptCount val="3"/>
                <c:pt idx="0">
                  <c:v>34</c:v>
                </c:pt>
                <c:pt idx="1">
                  <c:v>7</c:v>
                </c:pt>
                <c:pt idx="2">
                  <c:v>2</c:v>
                </c:pt>
              </c:numCache>
            </c:numRef>
          </c:val>
        </c:ser>
        <c:dLbls>
          <c:showVal val="1"/>
        </c:dLbls>
        <c:shape val="cylinder"/>
        <c:axId val="71117056"/>
        <c:axId val="71127040"/>
        <c:axId val="0"/>
      </c:bar3DChart>
      <c:catAx>
        <c:axId val="71117056"/>
        <c:scaling>
          <c:orientation val="minMax"/>
        </c:scaling>
        <c:delete val="1"/>
        <c:axPos val="b"/>
        <c:majorTickMark val="none"/>
        <c:tickLblPos val="nextTo"/>
        <c:crossAx val="71127040"/>
        <c:crosses val="autoZero"/>
        <c:auto val="1"/>
        <c:lblAlgn val="ctr"/>
        <c:lblOffset val="100"/>
      </c:catAx>
      <c:valAx>
        <c:axId val="71127040"/>
        <c:scaling>
          <c:orientation val="minMax"/>
        </c:scaling>
        <c:delete val="1"/>
        <c:axPos val="l"/>
        <c:numFmt formatCode="General" sourceLinked="1"/>
        <c:tickLblPos val="nextTo"/>
        <c:crossAx val="711170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2313921229064485"/>
          <c:y val="2.2222066687197291E-2"/>
          <c:w val="0.37234565037415124"/>
          <c:h val="0.16697258461883033"/>
        </c:manualLayout>
      </c:layout>
    </c:legend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5367C1-0923-4354-8510-9F08AF976512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BC5EAD-AB5F-4D54-B2A9-4ADE904EA4A7}">
      <dgm:prSet phldrT="[Текст]" custT="1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Результаты обучения</a:t>
          </a:r>
          <a:endParaRPr lang="ru-RU" sz="2800" b="1" dirty="0">
            <a:solidFill>
              <a:schemeClr val="tx1"/>
            </a:solidFill>
          </a:endParaRPr>
        </a:p>
      </dgm:t>
    </dgm:pt>
    <dgm:pt modelId="{B9485B3B-C75C-45DB-9CDA-F122F50651FE}" type="parTrans" cxnId="{21155A8D-96E8-440B-A6B4-946AEACCD38D}">
      <dgm:prSet/>
      <dgm:spPr/>
      <dgm:t>
        <a:bodyPr/>
        <a:lstStyle/>
        <a:p>
          <a:endParaRPr lang="ru-RU"/>
        </a:p>
      </dgm:t>
    </dgm:pt>
    <dgm:pt modelId="{DEA9E51B-2AE8-4192-9011-F8E7CFCB68F2}" type="sibTrans" cxnId="{21155A8D-96E8-440B-A6B4-946AEACCD38D}">
      <dgm:prSet/>
      <dgm:spPr/>
      <dgm:t>
        <a:bodyPr/>
        <a:lstStyle/>
        <a:p>
          <a:endParaRPr lang="ru-RU"/>
        </a:p>
      </dgm:t>
    </dgm:pt>
    <dgm:pt modelId="{5A273782-D1F4-4FA5-AB6D-C9B99EBC7238}">
      <dgm:prSet phldrT="[Текст]" custT="1"/>
      <dgm:spPr/>
      <dgm:t>
        <a:bodyPr/>
        <a:lstStyle/>
        <a:p>
          <a:r>
            <a:rPr lang="ru-RU" sz="2000" b="1" dirty="0" err="1" smtClean="0">
              <a:solidFill>
                <a:schemeClr val="tx1"/>
              </a:solidFill>
            </a:rPr>
            <a:t>Метапредметные</a:t>
          </a:r>
          <a:endParaRPr lang="ru-RU" sz="2000" b="1" dirty="0">
            <a:solidFill>
              <a:schemeClr val="tx1"/>
            </a:solidFill>
          </a:endParaRPr>
        </a:p>
      </dgm:t>
    </dgm:pt>
    <dgm:pt modelId="{7B64C602-AA1C-4CD4-9B3F-4856216ED083}" type="parTrans" cxnId="{9333F4A3-9D76-4FF3-BF67-CF2752AF6F75}">
      <dgm:prSet/>
      <dgm:spPr/>
      <dgm:t>
        <a:bodyPr/>
        <a:lstStyle/>
        <a:p>
          <a:endParaRPr lang="ru-RU"/>
        </a:p>
      </dgm:t>
    </dgm:pt>
    <dgm:pt modelId="{FA148EAF-32E4-4F4C-9A76-44E5A3252A8C}" type="sibTrans" cxnId="{9333F4A3-9D76-4FF3-BF67-CF2752AF6F75}">
      <dgm:prSet/>
      <dgm:spPr/>
      <dgm:t>
        <a:bodyPr/>
        <a:lstStyle/>
        <a:p>
          <a:endParaRPr lang="ru-RU"/>
        </a:p>
      </dgm:t>
    </dgm:pt>
    <dgm:pt modelId="{51B72A14-4C1D-4061-B1D5-50A43B635AE8}">
      <dgm:prSet phldrT="[Текст]"/>
      <dgm:spPr>
        <a:solidFill>
          <a:srgbClr val="FFC000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Познавательные УУД</a:t>
          </a:r>
          <a:endParaRPr lang="ru-RU" b="1" dirty="0">
            <a:solidFill>
              <a:schemeClr val="tx1"/>
            </a:solidFill>
          </a:endParaRPr>
        </a:p>
      </dgm:t>
    </dgm:pt>
    <dgm:pt modelId="{2D5E5E1A-1121-4326-96B1-7C3B84AB5972}" type="parTrans" cxnId="{A5FBB472-CADC-458D-A25F-37DF5664B9E8}">
      <dgm:prSet/>
      <dgm:spPr/>
      <dgm:t>
        <a:bodyPr/>
        <a:lstStyle/>
        <a:p>
          <a:endParaRPr lang="ru-RU"/>
        </a:p>
      </dgm:t>
    </dgm:pt>
    <dgm:pt modelId="{D83EF196-B8EE-4D38-B6AB-6E490B49EAC0}" type="sibTrans" cxnId="{A5FBB472-CADC-458D-A25F-37DF5664B9E8}">
      <dgm:prSet/>
      <dgm:spPr/>
      <dgm:t>
        <a:bodyPr/>
        <a:lstStyle/>
        <a:p>
          <a:endParaRPr lang="ru-RU"/>
        </a:p>
      </dgm:t>
    </dgm:pt>
    <dgm:pt modelId="{25D4B310-2303-430F-B34F-21AEFD291CBF}">
      <dgm:prSet phldrT="[Текст]"/>
      <dgm:spPr>
        <a:solidFill>
          <a:srgbClr val="FFC000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Регулятивные </a:t>
          </a:r>
        </a:p>
        <a:p>
          <a:r>
            <a:rPr lang="ru-RU" b="1" dirty="0" smtClean="0">
              <a:solidFill>
                <a:schemeClr val="tx1"/>
              </a:solidFill>
            </a:rPr>
            <a:t>УУД</a:t>
          </a:r>
          <a:endParaRPr lang="ru-RU" b="1" dirty="0">
            <a:solidFill>
              <a:schemeClr val="tx1"/>
            </a:solidFill>
          </a:endParaRPr>
        </a:p>
      </dgm:t>
    </dgm:pt>
    <dgm:pt modelId="{B919511F-E013-4675-8EBA-2EF9405578B9}" type="parTrans" cxnId="{B8541650-0A9A-4A6E-B1A8-E026C24E86FD}">
      <dgm:prSet/>
      <dgm:spPr/>
      <dgm:t>
        <a:bodyPr/>
        <a:lstStyle/>
        <a:p>
          <a:endParaRPr lang="ru-RU"/>
        </a:p>
      </dgm:t>
    </dgm:pt>
    <dgm:pt modelId="{3386F2BD-DAE9-4AE1-AD52-55ADE398ED0D}" type="sibTrans" cxnId="{B8541650-0A9A-4A6E-B1A8-E026C24E86FD}">
      <dgm:prSet/>
      <dgm:spPr/>
      <dgm:t>
        <a:bodyPr/>
        <a:lstStyle/>
        <a:p>
          <a:endParaRPr lang="ru-RU"/>
        </a:p>
      </dgm:t>
    </dgm:pt>
    <dgm:pt modelId="{65355A23-44C9-40BD-B4CC-02BB5C84981F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Предметные</a:t>
          </a:r>
          <a:endParaRPr lang="ru-RU" b="1" dirty="0">
            <a:solidFill>
              <a:schemeClr val="tx1"/>
            </a:solidFill>
          </a:endParaRPr>
        </a:p>
      </dgm:t>
    </dgm:pt>
    <dgm:pt modelId="{18F341FD-4646-4813-9FAD-0B0ED5EC7A36}" type="parTrans" cxnId="{7D96B46C-A748-4834-B718-4F2250018DC4}">
      <dgm:prSet/>
      <dgm:spPr/>
      <dgm:t>
        <a:bodyPr/>
        <a:lstStyle/>
        <a:p>
          <a:endParaRPr lang="ru-RU"/>
        </a:p>
      </dgm:t>
    </dgm:pt>
    <dgm:pt modelId="{C9463DA5-E16E-4B81-B3AD-DE1702544162}" type="sibTrans" cxnId="{7D96B46C-A748-4834-B718-4F2250018DC4}">
      <dgm:prSet/>
      <dgm:spPr/>
      <dgm:t>
        <a:bodyPr/>
        <a:lstStyle/>
        <a:p>
          <a:endParaRPr lang="ru-RU"/>
        </a:p>
      </dgm:t>
    </dgm:pt>
    <dgm:pt modelId="{7F8B7C7F-0629-4D5A-BFFC-3231665745BB}">
      <dgm:prSet phldrT="[Текст]"/>
      <dgm:spPr>
        <a:solidFill>
          <a:srgbClr val="FFC000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Коммуникативные УУД</a:t>
          </a:r>
          <a:endParaRPr lang="ru-RU" b="1" dirty="0">
            <a:solidFill>
              <a:schemeClr val="tx1"/>
            </a:solidFill>
          </a:endParaRPr>
        </a:p>
      </dgm:t>
    </dgm:pt>
    <dgm:pt modelId="{945E60E1-1FA7-4B83-8007-2444A997B26E}" type="parTrans" cxnId="{7DEF1719-9747-478C-A2D0-2F41BC7AF357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1B1EB515-8D3E-4DE7-97F3-B060075AE243}" type="sibTrans" cxnId="{7DEF1719-9747-478C-A2D0-2F41BC7AF357}">
      <dgm:prSet/>
      <dgm:spPr/>
      <dgm:t>
        <a:bodyPr/>
        <a:lstStyle/>
        <a:p>
          <a:endParaRPr lang="ru-RU"/>
        </a:p>
      </dgm:t>
    </dgm:pt>
    <dgm:pt modelId="{2C95F0A7-3083-43FA-A640-68F5723FBCAB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Личностные</a:t>
          </a:r>
          <a:endParaRPr lang="ru-RU" sz="2000" b="1" dirty="0">
            <a:solidFill>
              <a:schemeClr val="tx1"/>
            </a:solidFill>
          </a:endParaRPr>
        </a:p>
      </dgm:t>
    </dgm:pt>
    <dgm:pt modelId="{679E7B66-A260-43C3-B330-30CCFC72CE6C}" type="parTrans" cxnId="{CF0BFA66-4D12-4141-82F4-4C5F46854689}">
      <dgm:prSet/>
      <dgm:spPr/>
      <dgm:t>
        <a:bodyPr/>
        <a:lstStyle/>
        <a:p>
          <a:endParaRPr lang="ru-RU"/>
        </a:p>
      </dgm:t>
    </dgm:pt>
    <dgm:pt modelId="{D999361E-5757-47A0-A023-414DCAD0271D}" type="sibTrans" cxnId="{CF0BFA66-4D12-4141-82F4-4C5F46854689}">
      <dgm:prSet/>
      <dgm:spPr/>
      <dgm:t>
        <a:bodyPr/>
        <a:lstStyle/>
        <a:p>
          <a:endParaRPr lang="ru-RU"/>
        </a:p>
      </dgm:t>
    </dgm:pt>
    <dgm:pt modelId="{556F3642-812B-40A3-9DF1-B4DE1A3E764C}" type="pres">
      <dgm:prSet presAssocID="{FE5367C1-0923-4354-8510-9F08AF97651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1B3337-B401-4D0D-A45F-A1FFCCE05700}" type="pres">
      <dgm:prSet presAssocID="{01BC5EAD-AB5F-4D54-B2A9-4ADE904EA4A7}" presName="root1" presStyleCnt="0"/>
      <dgm:spPr/>
    </dgm:pt>
    <dgm:pt modelId="{059B20FC-A37C-4AD1-845D-B5DC3F052169}" type="pres">
      <dgm:prSet presAssocID="{01BC5EAD-AB5F-4D54-B2A9-4ADE904EA4A7}" presName="LevelOneTextNode" presStyleLbl="node0" presStyleIdx="0" presStyleCnt="2" custLinFactNeighborX="3190" custLinFactNeighborY="-397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479882-0DD8-408A-8E58-41B1284413FE}" type="pres">
      <dgm:prSet presAssocID="{01BC5EAD-AB5F-4D54-B2A9-4ADE904EA4A7}" presName="level2hierChild" presStyleCnt="0"/>
      <dgm:spPr/>
    </dgm:pt>
    <dgm:pt modelId="{F4982DDB-53C4-4A09-81E9-883D50CC33E9}" type="pres">
      <dgm:prSet presAssocID="{7B64C602-AA1C-4CD4-9B3F-4856216ED083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665A20BE-E59D-48C0-87E9-1A9AEA1BABD5}" type="pres">
      <dgm:prSet presAssocID="{7B64C602-AA1C-4CD4-9B3F-4856216ED083}" presName="connTx" presStyleLbl="parChTrans1D2" presStyleIdx="0" presStyleCnt="2"/>
      <dgm:spPr/>
      <dgm:t>
        <a:bodyPr/>
        <a:lstStyle/>
        <a:p>
          <a:endParaRPr lang="ru-RU"/>
        </a:p>
      </dgm:t>
    </dgm:pt>
    <dgm:pt modelId="{AA333FF8-F7F6-4ABB-B191-F32988EFBE2F}" type="pres">
      <dgm:prSet presAssocID="{5A273782-D1F4-4FA5-AB6D-C9B99EBC7238}" presName="root2" presStyleCnt="0"/>
      <dgm:spPr/>
    </dgm:pt>
    <dgm:pt modelId="{3B2D2418-9DE7-4940-9FF6-200F7F6287F1}" type="pres">
      <dgm:prSet presAssocID="{5A273782-D1F4-4FA5-AB6D-C9B99EBC7238}" presName="LevelTwoTextNode" presStyleLbl="node2" presStyleIdx="0" presStyleCnt="2" custScaleX="122400" custLinFactNeighborX="-839" custLinFactNeighborY="382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D3E46D-304F-46F4-9D4C-55C8C1DA027E}" type="pres">
      <dgm:prSet presAssocID="{5A273782-D1F4-4FA5-AB6D-C9B99EBC7238}" presName="level3hierChild" presStyleCnt="0"/>
      <dgm:spPr/>
    </dgm:pt>
    <dgm:pt modelId="{B97CE114-99C9-44DD-8160-EAF43F7F919F}" type="pres">
      <dgm:prSet presAssocID="{2D5E5E1A-1121-4326-96B1-7C3B84AB5972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7953C263-23A1-412A-989E-2E2E0101FAFC}" type="pres">
      <dgm:prSet presAssocID="{2D5E5E1A-1121-4326-96B1-7C3B84AB5972}" presName="connTx" presStyleLbl="parChTrans1D3" presStyleIdx="0" presStyleCnt="3"/>
      <dgm:spPr/>
      <dgm:t>
        <a:bodyPr/>
        <a:lstStyle/>
        <a:p>
          <a:endParaRPr lang="ru-RU"/>
        </a:p>
      </dgm:t>
    </dgm:pt>
    <dgm:pt modelId="{4C638033-5FCC-410C-BDFD-B61D57EC8A5C}" type="pres">
      <dgm:prSet presAssocID="{51B72A14-4C1D-4061-B1D5-50A43B635AE8}" presName="root2" presStyleCnt="0"/>
      <dgm:spPr/>
    </dgm:pt>
    <dgm:pt modelId="{4EEC72ED-046D-412D-99BA-8CCC313230F0}" type="pres">
      <dgm:prSet presAssocID="{51B72A14-4C1D-4061-B1D5-50A43B635AE8}" presName="LevelTwoTextNode" presStyleLbl="node3" presStyleIdx="0" presStyleCnt="3" custLinFactNeighborX="-14620" custLinFactNeighborY="318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8D513E-DD57-4AC7-8FF9-B1BD23D1E5CF}" type="pres">
      <dgm:prSet presAssocID="{51B72A14-4C1D-4061-B1D5-50A43B635AE8}" presName="level3hierChild" presStyleCnt="0"/>
      <dgm:spPr/>
    </dgm:pt>
    <dgm:pt modelId="{4490EA4F-923A-4277-A333-D04C0E5220F9}" type="pres">
      <dgm:prSet presAssocID="{B919511F-E013-4675-8EBA-2EF9405578B9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EEF6661A-E69F-4BCB-919C-C5517C0FDCE2}" type="pres">
      <dgm:prSet presAssocID="{B919511F-E013-4675-8EBA-2EF9405578B9}" presName="connTx" presStyleLbl="parChTrans1D3" presStyleIdx="1" presStyleCnt="3"/>
      <dgm:spPr/>
      <dgm:t>
        <a:bodyPr/>
        <a:lstStyle/>
        <a:p>
          <a:endParaRPr lang="ru-RU"/>
        </a:p>
      </dgm:t>
    </dgm:pt>
    <dgm:pt modelId="{EC2DD90E-CD6F-4558-B464-4755DE20C630}" type="pres">
      <dgm:prSet presAssocID="{25D4B310-2303-430F-B34F-21AEFD291CBF}" presName="root2" presStyleCnt="0"/>
      <dgm:spPr/>
    </dgm:pt>
    <dgm:pt modelId="{AB07B4E1-D668-4B90-B029-0FEE9C89119C}" type="pres">
      <dgm:prSet presAssocID="{25D4B310-2303-430F-B34F-21AEFD291CBF}" presName="LevelTwoTextNode" presStyleLbl="node3" presStyleIdx="1" presStyleCnt="3" custLinFactNeighborX="-11343" custLinFactNeighborY="400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295283-7320-4D3D-9185-894950A057A9}" type="pres">
      <dgm:prSet presAssocID="{25D4B310-2303-430F-B34F-21AEFD291CBF}" presName="level3hierChild" presStyleCnt="0"/>
      <dgm:spPr/>
    </dgm:pt>
    <dgm:pt modelId="{08EE05C0-5C98-4449-8424-37CA0B5C303F}" type="pres">
      <dgm:prSet presAssocID="{18F341FD-4646-4813-9FAD-0B0ED5EC7A36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DE9345EF-2635-46D1-8C73-5C8C6A71DF10}" type="pres">
      <dgm:prSet presAssocID="{18F341FD-4646-4813-9FAD-0B0ED5EC7A36}" presName="connTx" presStyleLbl="parChTrans1D2" presStyleIdx="1" presStyleCnt="2"/>
      <dgm:spPr/>
      <dgm:t>
        <a:bodyPr/>
        <a:lstStyle/>
        <a:p>
          <a:endParaRPr lang="ru-RU"/>
        </a:p>
      </dgm:t>
    </dgm:pt>
    <dgm:pt modelId="{D23E4B4D-0365-4E4D-A3C3-705FD4F89B17}" type="pres">
      <dgm:prSet presAssocID="{65355A23-44C9-40BD-B4CC-02BB5C84981F}" presName="root2" presStyleCnt="0"/>
      <dgm:spPr/>
    </dgm:pt>
    <dgm:pt modelId="{542AA0A3-9D4C-4F32-BAB4-E125686D15A9}" type="pres">
      <dgm:prSet presAssocID="{65355A23-44C9-40BD-B4CC-02BB5C84981F}" presName="LevelTwoTextNode" presStyleLbl="node2" presStyleIdx="1" presStyleCnt="2" custLinFactNeighborX="-1854" custLinFactNeighborY="444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424C15-8E30-4FD8-B603-6ECFF4E1FAFD}" type="pres">
      <dgm:prSet presAssocID="{65355A23-44C9-40BD-B4CC-02BB5C84981F}" presName="level3hierChild" presStyleCnt="0"/>
      <dgm:spPr/>
    </dgm:pt>
    <dgm:pt modelId="{49A8E602-0E8D-424A-9FA9-3B37A2848AC3}" type="pres">
      <dgm:prSet presAssocID="{945E60E1-1FA7-4B83-8007-2444A997B26E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4DA7D409-F873-473F-99C2-A481DE67DD79}" type="pres">
      <dgm:prSet presAssocID="{945E60E1-1FA7-4B83-8007-2444A997B26E}" presName="connTx" presStyleLbl="parChTrans1D3" presStyleIdx="2" presStyleCnt="3"/>
      <dgm:spPr/>
      <dgm:t>
        <a:bodyPr/>
        <a:lstStyle/>
        <a:p>
          <a:endParaRPr lang="ru-RU"/>
        </a:p>
      </dgm:t>
    </dgm:pt>
    <dgm:pt modelId="{F45F7EB2-0E0E-4A08-871C-6B6FE8FF618E}" type="pres">
      <dgm:prSet presAssocID="{7F8B7C7F-0629-4D5A-BFFC-3231665745BB}" presName="root2" presStyleCnt="0"/>
      <dgm:spPr/>
    </dgm:pt>
    <dgm:pt modelId="{9995649A-5299-4DEC-A7FA-AF60D3A3D25C}" type="pres">
      <dgm:prSet presAssocID="{7F8B7C7F-0629-4D5A-BFFC-3231665745BB}" presName="LevelTwoTextNode" presStyleLbl="node3" presStyleIdx="2" presStyleCnt="3" custLinFactNeighborX="-8066" custLinFactNeighborY="378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FBDD59-67A9-4EEB-A652-84F1C7D3AA09}" type="pres">
      <dgm:prSet presAssocID="{7F8B7C7F-0629-4D5A-BFFC-3231665745BB}" presName="level3hierChild" presStyleCnt="0"/>
      <dgm:spPr/>
    </dgm:pt>
    <dgm:pt modelId="{5EA7575C-7BF7-490A-B769-50FBE6F62D42}" type="pres">
      <dgm:prSet presAssocID="{2C95F0A7-3083-43FA-A640-68F5723FBCAB}" presName="root1" presStyleCnt="0"/>
      <dgm:spPr/>
    </dgm:pt>
    <dgm:pt modelId="{FCD16352-C549-4F16-A1F1-D7ED7176AC48}" type="pres">
      <dgm:prSet presAssocID="{2C95F0A7-3083-43FA-A640-68F5723FBCAB}" presName="LevelOneTextNode" presStyleLbl="node0" presStyleIdx="1" presStyleCnt="2" custLinFactX="44117" custLinFactY="-154899" custLinFactNeighborX="100000" custLinFactNeighborY="-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22BA9D-F7B1-45AA-9202-613B581E8459}" type="pres">
      <dgm:prSet presAssocID="{2C95F0A7-3083-43FA-A640-68F5723FBCAB}" presName="level2hierChild" presStyleCnt="0"/>
      <dgm:spPr/>
    </dgm:pt>
  </dgm:ptLst>
  <dgm:cxnLst>
    <dgm:cxn modelId="{9A18E19D-1871-40E1-8D40-BF3A4B6E2DD3}" type="presOf" srcId="{945E60E1-1FA7-4B83-8007-2444A997B26E}" destId="{4DA7D409-F873-473F-99C2-A481DE67DD79}" srcOrd="1" destOrd="0" presId="urn:microsoft.com/office/officeart/2005/8/layout/hierarchy2"/>
    <dgm:cxn modelId="{53BB997F-3608-411A-81C6-BD29A8A1D11C}" type="presOf" srcId="{FE5367C1-0923-4354-8510-9F08AF976512}" destId="{556F3642-812B-40A3-9DF1-B4DE1A3E764C}" srcOrd="0" destOrd="0" presId="urn:microsoft.com/office/officeart/2005/8/layout/hierarchy2"/>
    <dgm:cxn modelId="{A8614344-AB28-429D-894A-632C46ABAC32}" type="presOf" srcId="{2C95F0A7-3083-43FA-A640-68F5723FBCAB}" destId="{FCD16352-C549-4F16-A1F1-D7ED7176AC48}" srcOrd="0" destOrd="0" presId="urn:microsoft.com/office/officeart/2005/8/layout/hierarchy2"/>
    <dgm:cxn modelId="{151E8512-69D2-41D4-9184-ED031D95787C}" type="presOf" srcId="{7B64C602-AA1C-4CD4-9B3F-4856216ED083}" destId="{665A20BE-E59D-48C0-87E9-1A9AEA1BABD5}" srcOrd="1" destOrd="0" presId="urn:microsoft.com/office/officeart/2005/8/layout/hierarchy2"/>
    <dgm:cxn modelId="{91E2EFEC-1ADC-4E57-B0F7-5C5B51F62CB6}" type="presOf" srcId="{B919511F-E013-4675-8EBA-2EF9405578B9}" destId="{4490EA4F-923A-4277-A333-D04C0E5220F9}" srcOrd="0" destOrd="0" presId="urn:microsoft.com/office/officeart/2005/8/layout/hierarchy2"/>
    <dgm:cxn modelId="{D381107D-58AE-4C7C-8761-C36E7C101604}" type="presOf" srcId="{65355A23-44C9-40BD-B4CC-02BB5C84981F}" destId="{542AA0A3-9D4C-4F32-BAB4-E125686D15A9}" srcOrd="0" destOrd="0" presId="urn:microsoft.com/office/officeart/2005/8/layout/hierarchy2"/>
    <dgm:cxn modelId="{A9CFDE59-72A3-44C5-8ED9-670CE10A0498}" type="presOf" srcId="{7B64C602-AA1C-4CD4-9B3F-4856216ED083}" destId="{F4982DDB-53C4-4A09-81E9-883D50CC33E9}" srcOrd="0" destOrd="0" presId="urn:microsoft.com/office/officeart/2005/8/layout/hierarchy2"/>
    <dgm:cxn modelId="{EF2CFC36-BDBC-440F-B22C-344BE675E8C6}" type="presOf" srcId="{18F341FD-4646-4813-9FAD-0B0ED5EC7A36}" destId="{DE9345EF-2635-46D1-8C73-5C8C6A71DF10}" srcOrd="1" destOrd="0" presId="urn:microsoft.com/office/officeart/2005/8/layout/hierarchy2"/>
    <dgm:cxn modelId="{9333F4A3-9D76-4FF3-BF67-CF2752AF6F75}" srcId="{01BC5EAD-AB5F-4D54-B2A9-4ADE904EA4A7}" destId="{5A273782-D1F4-4FA5-AB6D-C9B99EBC7238}" srcOrd="0" destOrd="0" parTransId="{7B64C602-AA1C-4CD4-9B3F-4856216ED083}" sibTransId="{FA148EAF-32E4-4F4C-9A76-44E5A3252A8C}"/>
    <dgm:cxn modelId="{B8541650-0A9A-4A6E-B1A8-E026C24E86FD}" srcId="{5A273782-D1F4-4FA5-AB6D-C9B99EBC7238}" destId="{25D4B310-2303-430F-B34F-21AEFD291CBF}" srcOrd="1" destOrd="0" parTransId="{B919511F-E013-4675-8EBA-2EF9405578B9}" sibTransId="{3386F2BD-DAE9-4AE1-AD52-55ADE398ED0D}"/>
    <dgm:cxn modelId="{D21607C8-EFF2-4D3B-873C-43CB6795E478}" type="presOf" srcId="{18F341FD-4646-4813-9FAD-0B0ED5EC7A36}" destId="{08EE05C0-5C98-4449-8424-37CA0B5C303F}" srcOrd="0" destOrd="0" presId="urn:microsoft.com/office/officeart/2005/8/layout/hierarchy2"/>
    <dgm:cxn modelId="{C3A5C305-76B7-48B9-BA3C-3EC1FA2B54A5}" type="presOf" srcId="{945E60E1-1FA7-4B83-8007-2444A997B26E}" destId="{49A8E602-0E8D-424A-9FA9-3B37A2848AC3}" srcOrd="0" destOrd="0" presId="urn:microsoft.com/office/officeart/2005/8/layout/hierarchy2"/>
    <dgm:cxn modelId="{A5FBB472-CADC-458D-A25F-37DF5664B9E8}" srcId="{5A273782-D1F4-4FA5-AB6D-C9B99EBC7238}" destId="{51B72A14-4C1D-4061-B1D5-50A43B635AE8}" srcOrd="0" destOrd="0" parTransId="{2D5E5E1A-1121-4326-96B1-7C3B84AB5972}" sibTransId="{D83EF196-B8EE-4D38-B6AB-6E490B49EAC0}"/>
    <dgm:cxn modelId="{EF552961-0F19-4446-BC2A-BF8F7E4E3D98}" type="presOf" srcId="{51B72A14-4C1D-4061-B1D5-50A43B635AE8}" destId="{4EEC72ED-046D-412D-99BA-8CCC313230F0}" srcOrd="0" destOrd="0" presId="urn:microsoft.com/office/officeart/2005/8/layout/hierarchy2"/>
    <dgm:cxn modelId="{9AAB78C2-7C01-4231-98D0-9304DCF55C47}" type="presOf" srcId="{5A273782-D1F4-4FA5-AB6D-C9B99EBC7238}" destId="{3B2D2418-9DE7-4940-9FF6-200F7F6287F1}" srcOrd="0" destOrd="0" presId="urn:microsoft.com/office/officeart/2005/8/layout/hierarchy2"/>
    <dgm:cxn modelId="{56B3E642-C961-4203-BAD7-BAB2FA0D209C}" type="presOf" srcId="{B919511F-E013-4675-8EBA-2EF9405578B9}" destId="{EEF6661A-E69F-4BCB-919C-C5517C0FDCE2}" srcOrd="1" destOrd="0" presId="urn:microsoft.com/office/officeart/2005/8/layout/hierarchy2"/>
    <dgm:cxn modelId="{D00EC312-BCF9-4EF8-9ACE-5CE180F2DF85}" type="presOf" srcId="{2D5E5E1A-1121-4326-96B1-7C3B84AB5972}" destId="{B97CE114-99C9-44DD-8160-EAF43F7F919F}" srcOrd="0" destOrd="0" presId="urn:microsoft.com/office/officeart/2005/8/layout/hierarchy2"/>
    <dgm:cxn modelId="{7DEF1719-9747-478C-A2D0-2F41BC7AF357}" srcId="{65355A23-44C9-40BD-B4CC-02BB5C84981F}" destId="{7F8B7C7F-0629-4D5A-BFFC-3231665745BB}" srcOrd="0" destOrd="0" parTransId="{945E60E1-1FA7-4B83-8007-2444A997B26E}" sibTransId="{1B1EB515-8D3E-4DE7-97F3-B060075AE243}"/>
    <dgm:cxn modelId="{56F49999-6227-4278-B802-F27D69A40AE9}" type="presOf" srcId="{25D4B310-2303-430F-B34F-21AEFD291CBF}" destId="{AB07B4E1-D668-4B90-B029-0FEE9C89119C}" srcOrd="0" destOrd="0" presId="urn:microsoft.com/office/officeart/2005/8/layout/hierarchy2"/>
    <dgm:cxn modelId="{C6E8CDEC-A13E-485D-AE91-8549D0725D7F}" type="presOf" srcId="{01BC5EAD-AB5F-4D54-B2A9-4ADE904EA4A7}" destId="{059B20FC-A37C-4AD1-845D-B5DC3F052169}" srcOrd="0" destOrd="0" presId="urn:microsoft.com/office/officeart/2005/8/layout/hierarchy2"/>
    <dgm:cxn modelId="{CF0BFA66-4D12-4141-82F4-4C5F46854689}" srcId="{FE5367C1-0923-4354-8510-9F08AF976512}" destId="{2C95F0A7-3083-43FA-A640-68F5723FBCAB}" srcOrd="1" destOrd="0" parTransId="{679E7B66-A260-43C3-B330-30CCFC72CE6C}" sibTransId="{D999361E-5757-47A0-A023-414DCAD0271D}"/>
    <dgm:cxn modelId="{21155A8D-96E8-440B-A6B4-946AEACCD38D}" srcId="{FE5367C1-0923-4354-8510-9F08AF976512}" destId="{01BC5EAD-AB5F-4D54-B2A9-4ADE904EA4A7}" srcOrd="0" destOrd="0" parTransId="{B9485B3B-C75C-45DB-9CDA-F122F50651FE}" sibTransId="{DEA9E51B-2AE8-4192-9011-F8E7CFCB68F2}"/>
    <dgm:cxn modelId="{6079A89C-03D0-4962-BA2C-9510F188DBDD}" type="presOf" srcId="{2D5E5E1A-1121-4326-96B1-7C3B84AB5972}" destId="{7953C263-23A1-412A-989E-2E2E0101FAFC}" srcOrd="1" destOrd="0" presId="urn:microsoft.com/office/officeart/2005/8/layout/hierarchy2"/>
    <dgm:cxn modelId="{7D96B46C-A748-4834-B718-4F2250018DC4}" srcId="{01BC5EAD-AB5F-4D54-B2A9-4ADE904EA4A7}" destId="{65355A23-44C9-40BD-B4CC-02BB5C84981F}" srcOrd="1" destOrd="0" parTransId="{18F341FD-4646-4813-9FAD-0B0ED5EC7A36}" sibTransId="{C9463DA5-E16E-4B81-B3AD-DE1702544162}"/>
    <dgm:cxn modelId="{AE6C0CCD-B12A-47E6-B5BB-E55DA741A93A}" type="presOf" srcId="{7F8B7C7F-0629-4D5A-BFFC-3231665745BB}" destId="{9995649A-5299-4DEC-A7FA-AF60D3A3D25C}" srcOrd="0" destOrd="0" presId="urn:microsoft.com/office/officeart/2005/8/layout/hierarchy2"/>
    <dgm:cxn modelId="{ADFBAAAD-7C30-4CD4-9927-CBECDAAFC690}" type="presParOf" srcId="{556F3642-812B-40A3-9DF1-B4DE1A3E764C}" destId="{A41B3337-B401-4D0D-A45F-A1FFCCE05700}" srcOrd="0" destOrd="0" presId="urn:microsoft.com/office/officeart/2005/8/layout/hierarchy2"/>
    <dgm:cxn modelId="{13787AB5-99BF-477B-A0B4-C6E59BE73053}" type="presParOf" srcId="{A41B3337-B401-4D0D-A45F-A1FFCCE05700}" destId="{059B20FC-A37C-4AD1-845D-B5DC3F052169}" srcOrd="0" destOrd="0" presId="urn:microsoft.com/office/officeart/2005/8/layout/hierarchy2"/>
    <dgm:cxn modelId="{14580FEF-2293-457F-B779-B43BDD2F41DF}" type="presParOf" srcId="{A41B3337-B401-4D0D-A45F-A1FFCCE05700}" destId="{58479882-0DD8-408A-8E58-41B1284413FE}" srcOrd="1" destOrd="0" presId="urn:microsoft.com/office/officeart/2005/8/layout/hierarchy2"/>
    <dgm:cxn modelId="{1ECA0545-DB48-49E7-BAD2-3D23984F9325}" type="presParOf" srcId="{58479882-0DD8-408A-8E58-41B1284413FE}" destId="{F4982DDB-53C4-4A09-81E9-883D50CC33E9}" srcOrd="0" destOrd="0" presId="urn:microsoft.com/office/officeart/2005/8/layout/hierarchy2"/>
    <dgm:cxn modelId="{E6B7DCD8-5C47-496B-A22B-D48CEF527EA0}" type="presParOf" srcId="{F4982DDB-53C4-4A09-81E9-883D50CC33E9}" destId="{665A20BE-E59D-48C0-87E9-1A9AEA1BABD5}" srcOrd="0" destOrd="0" presId="urn:microsoft.com/office/officeart/2005/8/layout/hierarchy2"/>
    <dgm:cxn modelId="{E99BB7CE-B473-4DFE-BE48-8C6AD4CD76AC}" type="presParOf" srcId="{58479882-0DD8-408A-8E58-41B1284413FE}" destId="{AA333FF8-F7F6-4ABB-B191-F32988EFBE2F}" srcOrd="1" destOrd="0" presId="urn:microsoft.com/office/officeart/2005/8/layout/hierarchy2"/>
    <dgm:cxn modelId="{871C2E2A-CB44-4F03-B9CD-A3D17EDB0883}" type="presParOf" srcId="{AA333FF8-F7F6-4ABB-B191-F32988EFBE2F}" destId="{3B2D2418-9DE7-4940-9FF6-200F7F6287F1}" srcOrd="0" destOrd="0" presId="urn:microsoft.com/office/officeart/2005/8/layout/hierarchy2"/>
    <dgm:cxn modelId="{DE7B48B1-DDB9-492A-A736-2909BA5FD019}" type="presParOf" srcId="{AA333FF8-F7F6-4ABB-B191-F32988EFBE2F}" destId="{8FD3E46D-304F-46F4-9D4C-55C8C1DA027E}" srcOrd="1" destOrd="0" presId="urn:microsoft.com/office/officeart/2005/8/layout/hierarchy2"/>
    <dgm:cxn modelId="{B5B36E0B-DF71-40A9-955E-FF6CF6F8BF2E}" type="presParOf" srcId="{8FD3E46D-304F-46F4-9D4C-55C8C1DA027E}" destId="{B97CE114-99C9-44DD-8160-EAF43F7F919F}" srcOrd="0" destOrd="0" presId="urn:microsoft.com/office/officeart/2005/8/layout/hierarchy2"/>
    <dgm:cxn modelId="{82DB0C51-D7EF-4C19-A500-52A3432974A2}" type="presParOf" srcId="{B97CE114-99C9-44DD-8160-EAF43F7F919F}" destId="{7953C263-23A1-412A-989E-2E2E0101FAFC}" srcOrd="0" destOrd="0" presId="urn:microsoft.com/office/officeart/2005/8/layout/hierarchy2"/>
    <dgm:cxn modelId="{F0CDFA66-490E-4C47-9547-527A764A60E3}" type="presParOf" srcId="{8FD3E46D-304F-46F4-9D4C-55C8C1DA027E}" destId="{4C638033-5FCC-410C-BDFD-B61D57EC8A5C}" srcOrd="1" destOrd="0" presId="urn:microsoft.com/office/officeart/2005/8/layout/hierarchy2"/>
    <dgm:cxn modelId="{159E5619-89E7-4135-88D3-F9DACBBB3E35}" type="presParOf" srcId="{4C638033-5FCC-410C-BDFD-B61D57EC8A5C}" destId="{4EEC72ED-046D-412D-99BA-8CCC313230F0}" srcOrd="0" destOrd="0" presId="urn:microsoft.com/office/officeart/2005/8/layout/hierarchy2"/>
    <dgm:cxn modelId="{FFADCE7C-BD7A-4185-8E58-C77B5B46682B}" type="presParOf" srcId="{4C638033-5FCC-410C-BDFD-B61D57EC8A5C}" destId="{758D513E-DD57-4AC7-8FF9-B1BD23D1E5CF}" srcOrd="1" destOrd="0" presId="urn:microsoft.com/office/officeart/2005/8/layout/hierarchy2"/>
    <dgm:cxn modelId="{9F5EBBF9-4A94-4F7A-84B1-4F20F355C3BA}" type="presParOf" srcId="{8FD3E46D-304F-46F4-9D4C-55C8C1DA027E}" destId="{4490EA4F-923A-4277-A333-D04C0E5220F9}" srcOrd="2" destOrd="0" presId="urn:microsoft.com/office/officeart/2005/8/layout/hierarchy2"/>
    <dgm:cxn modelId="{48F376B8-B769-469F-A947-9E805EC4D405}" type="presParOf" srcId="{4490EA4F-923A-4277-A333-D04C0E5220F9}" destId="{EEF6661A-E69F-4BCB-919C-C5517C0FDCE2}" srcOrd="0" destOrd="0" presId="urn:microsoft.com/office/officeart/2005/8/layout/hierarchy2"/>
    <dgm:cxn modelId="{16D997A3-1B21-49AA-A37A-9745CEA105CB}" type="presParOf" srcId="{8FD3E46D-304F-46F4-9D4C-55C8C1DA027E}" destId="{EC2DD90E-CD6F-4558-B464-4755DE20C630}" srcOrd="3" destOrd="0" presId="urn:microsoft.com/office/officeart/2005/8/layout/hierarchy2"/>
    <dgm:cxn modelId="{9D41E539-3449-46AE-B52B-226C463D1B9C}" type="presParOf" srcId="{EC2DD90E-CD6F-4558-B464-4755DE20C630}" destId="{AB07B4E1-D668-4B90-B029-0FEE9C89119C}" srcOrd="0" destOrd="0" presId="urn:microsoft.com/office/officeart/2005/8/layout/hierarchy2"/>
    <dgm:cxn modelId="{6FA1C76C-71EB-487F-819E-75D4E9CAF715}" type="presParOf" srcId="{EC2DD90E-CD6F-4558-B464-4755DE20C630}" destId="{00295283-7320-4D3D-9185-894950A057A9}" srcOrd="1" destOrd="0" presId="urn:microsoft.com/office/officeart/2005/8/layout/hierarchy2"/>
    <dgm:cxn modelId="{3B580EB8-FD24-4E7F-B379-513F4F6EE008}" type="presParOf" srcId="{58479882-0DD8-408A-8E58-41B1284413FE}" destId="{08EE05C0-5C98-4449-8424-37CA0B5C303F}" srcOrd="2" destOrd="0" presId="urn:microsoft.com/office/officeart/2005/8/layout/hierarchy2"/>
    <dgm:cxn modelId="{32C9E7DB-71BF-492D-8E0C-D6C762ACF714}" type="presParOf" srcId="{08EE05C0-5C98-4449-8424-37CA0B5C303F}" destId="{DE9345EF-2635-46D1-8C73-5C8C6A71DF10}" srcOrd="0" destOrd="0" presId="urn:microsoft.com/office/officeart/2005/8/layout/hierarchy2"/>
    <dgm:cxn modelId="{69ED58F0-CAD5-482B-A680-F2EC9683CDAA}" type="presParOf" srcId="{58479882-0DD8-408A-8E58-41B1284413FE}" destId="{D23E4B4D-0365-4E4D-A3C3-705FD4F89B17}" srcOrd="3" destOrd="0" presId="urn:microsoft.com/office/officeart/2005/8/layout/hierarchy2"/>
    <dgm:cxn modelId="{19D8D68C-A677-4CDE-A6AC-ADF28FDD10D5}" type="presParOf" srcId="{D23E4B4D-0365-4E4D-A3C3-705FD4F89B17}" destId="{542AA0A3-9D4C-4F32-BAB4-E125686D15A9}" srcOrd="0" destOrd="0" presId="urn:microsoft.com/office/officeart/2005/8/layout/hierarchy2"/>
    <dgm:cxn modelId="{F7D80802-6B0C-4E17-954B-570BE98BC7EC}" type="presParOf" srcId="{D23E4B4D-0365-4E4D-A3C3-705FD4F89B17}" destId="{38424C15-8E30-4FD8-B603-6ECFF4E1FAFD}" srcOrd="1" destOrd="0" presId="urn:microsoft.com/office/officeart/2005/8/layout/hierarchy2"/>
    <dgm:cxn modelId="{737FDD6D-014C-4A48-9FA8-279688448C06}" type="presParOf" srcId="{38424C15-8E30-4FD8-B603-6ECFF4E1FAFD}" destId="{49A8E602-0E8D-424A-9FA9-3B37A2848AC3}" srcOrd="0" destOrd="0" presId="urn:microsoft.com/office/officeart/2005/8/layout/hierarchy2"/>
    <dgm:cxn modelId="{29644286-23D8-4654-B888-FA184C929DE3}" type="presParOf" srcId="{49A8E602-0E8D-424A-9FA9-3B37A2848AC3}" destId="{4DA7D409-F873-473F-99C2-A481DE67DD79}" srcOrd="0" destOrd="0" presId="urn:microsoft.com/office/officeart/2005/8/layout/hierarchy2"/>
    <dgm:cxn modelId="{95A0C160-0726-4AE7-BAAC-92B249F0E16D}" type="presParOf" srcId="{38424C15-8E30-4FD8-B603-6ECFF4E1FAFD}" destId="{F45F7EB2-0E0E-4A08-871C-6B6FE8FF618E}" srcOrd="1" destOrd="0" presId="urn:microsoft.com/office/officeart/2005/8/layout/hierarchy2"/>
    <dgm:cxn modelId="{F68A63B3-2015-4331-AD51-70C5362729C8}" type="presParOf" srcId="{F45F7EB2-0E0E-4A08-871C-6B6FE8FF618E}" destId="{9995649A-5299-4DEC-A7FA-AF60D3A3D25C}" srcOrd="0" destOrd="0" presId="urn:microsoft.com/office/officeart/2005/8/layout/hierarchy2"/>
    <dgm:cxn modelId="{925BA775-F22E-40E4-8455-461E727472B9}" type="presParOf" srcId="{F45F7EB2-0E0E-4A08-871C-6B6FE8FF618E}" destId="{A4FBDD59-67A9-4EEB-A652-84F1C7D3AA09}" srcOrd="1" destOrd="0" presId="urn:microsoft.com/office/officeart/2005/8/layout/hierarchy2"/>
    <dgm:cxn modelId="{75DBEA49-3FB2-491A-8D76-68F80A5D5D30}" type="presParOf" srcId="{556F3642-812B-40A3-9DF1-B4DE1A3E764C}" destId="{5EA7575C-7BF7-490A-B769-50FBE6F62D42}" srcOrd="1" destOrd="0" presId="urn:microsoft.com/office/officeart/2005/8/layout/hierarchy2"/>
    <dgm:cxn modelId="{6C82A150-95CD-4CF6-9BF2-4CD04D114667}" type="presParOf" srcId="{5EA7575C-7BF7-490A-B769-50FBE6F62D42}" destId="{FCD16352-C549-4F16-A1F1-D7ED7176AC48}" srcOrd="0" destOrd="0" presId="urn:microsoft.com/office/officeart/2005/8/layout/hierarchy2"/>
    <dgm:cxn modelId="{84278676-64DD-48D8-84ED-4EA2B07EAFD8}" type="presParOf" srcId="{5EA7575C-7BF7-490A-B769-50FBE6F62D42}" destId="{FD22BA9D-F7B1-45AA-9202-613B581E8459}" srcOrd="1" destOrd="0" presId="urn:microsoft.com/office/officeart/2005/8/layout/hierarchy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815A01-5572-4B2D-8482-9114F4FC2BAB}" type="doc">
      <dgm:prSet loTypeId="urn:microsoft.com/office/officeart/2005/8/layout/hierarchy4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3D8B87D5-A416-4319-9184-DAD1F410484B}">
      <dgm:prSet phldrT="[Текст]" custT="1"/>
      <dgm:spPr>
        <a:solidFill>
          <a:schemeClr val="accent2"/>
        </a:solidFill>
      </dgm:spPr>
      <dgm:t>
        <a:bodyPr/>
        <a:lstStyle/>
        <a:p>
          <a:r>
            <a:rPr lang="ru-RU" sz="2400" b="1" dirty="0" smtClean="0">
              <a:latin typeface="Calibri" pitchFamily="34" charset="0"/>
              <a:cs typeface="Calibri" pitchFamily="34" charset="0"/>
            </a:rPr>
            <a:t>Формы независимой оценки качества образования</a:t>
          </a:r>
          <a:endParaRPr lang="ru-RU" sz="2400" b="1" dirty="0">
            <a:latin typeface="Calibri" pitchFamily="34" charset="0"/>
            <a:cs typeface="Calibri" pitchFamily="34" charset="0"/>
          </a:endParaRPr>
        </a:p>
      </dgm:t>
    </dgm:pt>
    <dgm:pt modelId="{BD592899-FB49-415A-A173-490D6E4EC359}" type="parTrans" cxnId="{74F192C4-F544-4902-97C9-5511C95B79CB}">
      <dgm:prSet/>
      <dgm:spPr/>
      <dgm:t>
        <a:bodyPr/>
        <a:lstStyle/>
        <a:p>
          <a:endParaRPr lang="ru-RU" sz="1600" b="0">
            <a:latin typeface="Calibri" pitchFamily="34" charset="0"/>
            <a:cs typeface="Calibri" pitchFamily="34" charset="0"/>
          </a:endParaRPr>
        </a:p>
      </dgm:t>
    </dgm:pt>
    <dgm:pt modelId="{D476083B-8AA5-4099-A250-97A2A94A333F}" type="sibTrans" cxnId="{74F192C4-F544-4902-97C9-5511C95B79CB}">
      <dgm:prSet/>
      <dgm:spPr/>
      <dgm:t>
        <a:bodyPr/>
        <a:lstStyle/>
        <a:p>
          <a:endParaRPr lang="ru-RU" sz="1600" b="0">
            <a:latin typeface="Calibri" pitchFamily="34" charset="0"/>
            <a:cs typeface="Calibri" pitchFamily="34" charset="0"/>
          </a:endParaRPr>
        </a:p>
      </dgm:t>
    </dgm:pt>
    <dgm:pt modelId="{90F674C0-5B72-4656-8132-59852C537533}">
      <dgm:prSet phldrT="[Текст]" custT="1"/>
      <dgm:spPr>
        <a:solidFill>
          <a:schemeClr val="accent6"/>
        </a:solidFill>
      </dgm:spPr>
      <dgm:t>
        <a:bodyPr anchor="ctr" anchorCtr="0"/>
        <a:lstStyle/>
        <a:p>
          <a:r>
            <a:rPr lang="ru-RU" sz="1800" b="1" dirty="0" err="1" smtClean="0">
              <a:latin typeface="Calibri" pitchFamily="34" charset="0"/>
              <a:cs typeface="Calibri" pitchFamily="34" charset="0"/>
            </a:rPr>
            <a:t>Рейтингование</a:t>
          </a:r>
          <a:r>
            <a:rPr lang="ru-RU" sz="1800" b="1" dirty="0" smtClean="0">
              <a:latin typeface="Calibri" pitchFamily="34" charset="0"/>
              <a:cs typeface="Calibri" pitchFamily="34" charset="0"/>
            </a:rPr>
            <a:t> и мониторинг показателей</a:t>
          </a:r>
          <a:endParaRPr lang="ru-RU" sz="1800" b="1" dirty="0">
            <a:latin typeface="Calibri" pitchFamily="34" charset="0"/>
            <a:cs typeface="Calibri" pitchFamily="34" charset="0"/>
          </a:endParaRPr>
        </a:p>
      </dgm:t>
    </dgm:pt>
    <dgm:pt modelId="{99BC595E-C5F9-4BA6-A33D-E6369D32386A}" type="parTrans" cxnId="{A4FAC2EE-D083-4330-A6FF-F9AFE1522B55}">
      <dgm:prSet/>
      <dgm:spPr/>
      <dgm:t>
        <a:bodyPr/>
        <a:lstStyle/>
        <a:p>
          <a:endParaRPr lang="ru-RU" sz="1600" b="0">
            <a:latin typeface="Calibri" pitchFamily="34" charset="0"/>
            <a:cs typeface="Calibri" pitchFamily="34" charset="0"/>
          </a:endParaRPr>
        </a:p>
      </dgm:t>
    </dgm:pt>
    <dgm:pt modelId="{4A247624-DD60-49DB-975E-07848B5BA050}" type="sibTrans" cxnId="{A4FAC2EE-D083-4330-A6FF-F9AFE1522B55}">
      <dgm:prSet/>
      <dgm:spPr/>
      <dgm:t>
        <a:bodyPr/>
        <a:lstStyle/>
        <a:p>
          <a:endParaRPr lang="ru-RU" sz="1600" b="0">
            <a:latin typeface="Calibri" pitchFamily="34" charset="0"/>
            <a:cs typeface="Calibri" pitchFamily="34" charset="0"/>
          </a:endParaRPr>
        </a:p>
      </dgm:t>
    </dgm:pt>
    <dgm:pt modelId="{F7EE4BE2-B1B7-4844-B35A-11EDD4ECB05A}">
      <dgm:prSet phldrT="[Текст]" custT="1"/>
      <dgm:spPr>
        <a:solidFill>
          <a:schemeClr val="accent6"/>
        </a:solidFill>
      </dgm:spPr>
      <dgm:t>
        <a:bodyPr anchor="ctr" anchorCtr="0"/>
        <a:lstStyle/>
        <a:p>
          <a:r>
            <a:rPr lang="ru-RU" sz="1600" b="1" dirty="0" smtClean="0">
              <a:latin typeface="Calibri" pitchFamily="34" charset="0"/>
              <a:cs typeface="Calibri" pitchFamily="34" charset="0"/>
            </a:rPr>
            <a:t>Составление рейтингов образовательных организаций по заданным критериям</a:t>
          </a:r>
          <a:endParaRPr lang="ru-RU" sz="1600" b="1" dirty="0">
            <a:latin typeface="Calibri" pitchFamily="34" charset="0"/>
            <a:cs typeface="Calibri" pitchFamily="34" charset="0"/>
          </a:endParaRPr>
        </a:p>
      </dgm:t>
    </dgm:pt>
    <dgm:pt modelId="{26C5C209-DABB-4348-B79F-F7CACF426B0B}" type="parTrans" cxnId="{FCBFF18D-DE2C-444D-BA76-4E95C0A1EFE3}">
      <dgm:prSet/>
      <dgm:spPr/>
      <dgm:t>
        <a:bodyPr/>
        <a:lstStyle/>
        <a:p>
          <a:endParaRPr lang="ru-RU" sz="1600" b="0">
            <a:latin typeface="Calibri" pitchFamily="34" charset="0"/>
            <a:cs typeface="Calibri" pitchFamily="34" charset="0"/>
          </a:endParaRPr>
        </a:p>
      </dgm:t>
    </dgm:pt>
    <dgm:pt modelId="{7FD4E6B7-B18B-4705-9CBB-4E237620342E}" type="sibTrans" cxnId="{FCBFF18D-DE2C-444D-BA76-4E95C0A1EFE3}">
      <dgm:prSet/>
      <dgm:spPr/>
      <dgm:t>
        <a:bodyPr/>
        <a:lstStyle/>
        <a:p>
          <a:endParaRPr lang="ru-RU" sz="1600" b="0">
            <a:latin typeface="Calibri" pitchFamily="34" charset="0"/>
            <a:cs typeface="Calibri" pitchFamily="34" charset="0"/>
          </a:endParaRPr>
        </a:p>
      </dgm:t>
    </dgm:pt>
    <dgm:pt modelId="{23CA025A-FBBC-44F0-A938-CDEE4E151A61}">
      <dgm:prSet phldrT="[Текст]" custT="1"/>
      <dgm:spPr>
        <a:solidFill>
          <a:schemeClr val="accent6"/>
        </a:solidFill>
      </dgm:spPr>
      <dgm:t>
        <a:bodyPr anchor="ctr" anchorCtr="0"/>
        <a:lstStyle/>
        <a:p>
          <a:r>
            <a:rPr lang="ru-RU" sz="1600" b="1" dirty="0" smtClean="0">
              <a:latin typeface="Calibri" pitchFamily="34" charset="0"/>
              <a:cs typeface="Calibri" pitchFamily="34" charset="0"/>
            </a:rPr>
            <a:t>Мониторинг деятельности ОО, оценка динамики развития ОО</a:t>
          </a:r>
          <a:endParaRPr lang="ru-RU" sz="1600" b="1" dirty="0">
            <a:latin typeface="Calibri" pitchFamily="34" charset="0"/>
            <a:cs typeface="Calibri" pitchFamily="34" charset="0"/>
          </a:endParaRPr>
        </a:p>
      </dgm:t>
    </dgm:pt>
    <dgm:pt modelId="{E9779CE1-BEA7-4818-9470-99174BFD3776}" type="parTrans" cxnId="{876E6315-FDE4-4F13-8CE2-62430B2046B3}">
      <dgm:prSet/>
      <dgm:spPr/>
      <dgm:t>
        <a:bodyPr/>
        <a:lstStyle/>
        <a:p>
          <a:endParaRPr lang="ru-RU" sz="1600" b="0">
            <a:latin typeface="Calibri" pitchFamily="34" charset="0"/>
            <a:cs typeface="Calibri" pitchFamily="34" charset="0"/>
          </a:endParaRPr>
        </a:p>
      </dgm:t>
    </dgm:pt>
    <dgm:pt modelId="{D6F450A5-DFD4-49CD-9966-720D322EA76D}" type="sibTrans" cxnId="{876E6315-FDE4-4F13-8CE2-62430B2046B3}">
      <dgm:prSet/>
      <dgm:spPr/>
      <dgm:t>
        <a:bodyPr/>
        <a:lstStyle/>
        <a:p>
          <a:endParaRPr lang="ru-RU" sz="1600" b="0">
            <a:latin typeface="Calibri" pitchFamily="34" charset="0"/>
            <a:cs typeface="Calibri" pitchFamily="34" charset="0"/>
          </a:endParaRPr>
        </a:p>
      </dgm:t>
    </dgm:pt>
    <dgm:pt modelId="{A7D5A346-99AD-462F-A877-7984D7700187}">
      <dgm:prSet phldrT="[Текст]" custT="1"/>
      <dgm:spPr>
        <a:solidFill>
          <a:schemeClr val="accent6"/>
        </a:solidFill>
      </dgm:spPr>
      <dgm:t>
        <a:bodyPr anchor="ctr" anchorCtr="0"/>
        <a:lstStyle/>
        <a:p>
          <a:r>
            <a:rPr lang="ru-RU" sz="1800" b="1" dirty="0" smtClean="0">
              <a:latin typeface="Calibri" pitchFamily="34" charset="0"/>
              <a:cs typeface="Calibri" pitchFamily="34" charset="0"/>
            </a:rPr>
            <a:t>Аккредитация программ обучения</a:t>
          </a:r>
          <a:endParaRPr lang="ru-RU" sz="1800" b="1" dirty="0">
            <a:latin typeface="Calibri" pitchFamily="34" charset="0"/>
            <a:cs typeface="Calibri" pitchFamily="34" charset="0"/>
          </a:endParaRPr>
        </a:p>
      </dgm:t>
    </dgm:pt>
    <dgm:pt modelId="{B4A017F7-7286-48DF-8BA2-2569FE7BF613}" type="parTrans" cxnId="{91D519B1-F125-4A57-9AB0-9CB1B6D6A760}">
      <dgm:prSet/>
      <dgm:spPr/>
      <dgm:t>
        <a:bodyPr/>
        <a:lstStyle/>
        <a:p>
          <a:endParaRPr lang="ru-RU" b="0">
            <a:latin typeface="Calibri" pitchFamily="34" charset="0"/>
            <a:cs typeface="Calibri" pitchFamily="34" charset="0"/>
          </a:endParaRPr>
        </a:p>
      </dgm:t>
    </dgm:pt>
    <dgm:pt modelId="{CC41CE86-1AAC-4A70-8859-CE20B66F3A21}" type="sibTrans" cxnId="{91D519B1-F125-4A57-9AB0-9CB1B6D6A760}">
      <dgm:prSet/>
      <dgm:spPr/>
      <dgm:t>
        <a:bodyPr/>
        <a:lstStyle/>
        <a:p>
          <a:endParaRPr lang="ru-RU" b="0">
            <a:latin typeface="Calibri" pitchFamily="34" charset="0"/>
            <a:cs typeface="Calibri" pitchFamily="34" charset="0"/>
          </a:endParaRPr>
        </a:p>
      </dgm:t>
    </dgm:pt>
    <dgm:pt modelId="{CE4173B1-2E3F-4849-A895-ACB67F20032E}">
      <dgm:prSet phldrT="[Текст]" custT="1"/>
      <dgm:spPr>
        <a:solidFill>
          <a:schemeClr val="accent6"/>
        </a:solidFill>
      </dgm:spPr>
      <dgm:t>
        <a:bodyPr anchor="ctr" anchorCtr="0"/>
        <a:lstStyle/>
        <a:p>
          <a:r>
            <a:rPr lang="ru-RU" sz="2000" b="1" dirty="0" smtClean="0">
              <a:latin typeface="Calibri" pitchFamily="34" charset="0"/>
              <a:cs typeface="Calibri" pitchFamily="34" charset="0"/>
            </a:rPr>
            <a:t>Сертификация выпускников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7D6BDA93-4A48-498A-BEBC-790A758640E4}" type="parTrans" cxnId="{B55A999D-B304-43AB-B132-C70E0213F89F}">
      <dgm:prSet/>
      <dgm:spPr/>
      <dgm:t>
        <a:bodyPr/>
        <a:lstStyle/>
        <a:p>
          <a:endParaRPr lang="ru-RU" b="0">
            <a:latin typeface="Calibri" pitchFamily="34" charset="0"/>
            <a:cs typeface="Calibri" pitchFamily="34" charset="0"/>
          </a:endParaRPr>
        </a:p>
      </dgm:t>
    </dgm:pt>
    <dgm:pt modelId="{7611C058-E55A-4AB1-84A5-427E30AE867E}" type="sibTrans" cxnId="{B55A999D-B304-43AB-B132-C70E0213F89F}">
      <dgm:prSet/>
      <dgm:spPr/>
      <dgm:t>
        <a:bodyPr/>
        <a:lstStyle/>
        <a:p>
          <a:endParaRPr lang="ru-RU" b="0">
            <a:latin typeface="Calibri" pitchFamily="34" charset="0"/>
            <a:cs typeface="Calibri" pitchFamily="34" charset="0"/>
          </a:endParaRPr>
        </a:p>
      </dgm:t>
    </dgm:pt>
    <dgm:pt modelId="{274DEB41-E2EE-4F2E-9D5F-CFEC9D9B4D79}" type="pres">
      <dgm:prSet presAssocID="{46815A01-5572-4B2D-8482-9114F4FC2BA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7BA8AD8-4434-4486-BDBA-439215F441BA}" type="pres">
      <dgm:prSet presAssocID="{3D8B87D5-A416-4319-9184-DAD1F410484B}" presName="vertOne" presStyleCnt="0"/>
      <dgm:spPr/>
    </dgm:pt>
    <dgm:pt modelId="{865EAD55-411C-4BCE-B73F-70B1D9434910}" type="pres">
      <dgm:prSet presAssocID="{3D8B87D5-A416-4319-9184-DAD1F410484B}" presName="txOne" presStyleLbl="node0" presStyleIdx="0" presStyleCnt="1" custScaleY="43075" custLinFactNeighborX="1687" custLinFactNeighborY="-3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E1FED2-4E8D-4D9F-B267-93C6592E6070}" type="pres">
      <dgm:prSet presAssocID="{3D8B87D5-A416-4319-9184-DAD1F410484B}" presName="parTransOne" presStyleCnt="0"/>
      <dgm:spPr/>
    </dgm:pt>
    <dgm:pt modelId="{037D7169-7437-4467-AC1B-C98F903ABAEC}" type="pres">
      <dgm:prSet presAssocID="{3D8B87D5-A416-4319-9184-DAD1F410484B}" presName="horzOne" presStyleCnt="0"/>
      <dgm:spPr/>
    </dgm:pt>
    <dgm:pt modelId="{25588430-FD70-4477-BF13-A228DC0AE289}" type="pres">
      <dgm:prSet presAssocID="{A7D5A346-99AD-462F-A877-7984D7700187}" presName="vertTwo" presStyleCnt="0"/>
      <dgm:spPr/>
    </dgm:pt>
    <dgm:pt modelId="{0877C9DB-70D7-4438-BBE6-D3FD8518E02C}" type="pres">
      <dgm:prSet presAssocID="{A7D5A346-99AD-462F-A877-7984D7700187}" presName="txTwo" presStyleLbl="node2" presStyleIdx="0" presStyleCnt="5" custScaleX="70910" custLinFactNeighborX="669" custLinFactNeighborY="14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F4A0DD-AAB9-4A23-A435-8174A657CB38}" type="pres">
      <dgm:prSet presAssocID="{A7D5A346-99AD-462F-A877-7984D7700187}" presName="horzTwo" presStyleCnt="0"/>
      <dgm:spPr/>
    </dgm:pt>
    <dgm:pt modelId="{1F377059-BE74-4CE8-99BB-D330586ED67F}" type="pres">
      <dgm:prSet presAssocID="{CC41CE86-1AAC-4A70-8859-CE20B66F3A21}" presName="sibSpaceTwo" presStyleCnt="0"/>
      <dgm:spPr/>
    </dgm:pt>
    <dgm:pt modelId="{9BC03244-2843-4C1A-A55E-3F9E3FFE0199}" type="pres">
      <dgm:prSet presAssocID="{CE4173B1-2E3F-4849-A895-ACB67F20032E}" presName="vertTwo" presStyleCnt="0"/>
      <dgm:spPr/>
    </dgm:pt>
    <dgm:pt modelId="{C6FEC123-5D32-457B-8D2F-9C59BCD0DC8F}" type="pres">
      <dgm:prSet presAssocID="{CE4173B1-2E3F-4849-A895-ACB67F20032E}" presName="txTwo" presStyleLbl="node2" presStyleIdx="1" presStyleCnt="5" custScaleX="647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8AAE44-F902-44E7-8898-6B23AC985DA3}" type="pres">
      <dgm:prSet presAssocID="{CE4173B1-2E3F-4849-A895-ACB67F20032E}" presName="horzTwo" presStyleCnt="0"/>
      <dgm:spPr/>
    </dgm:pt>
    <dgm:pt modelId="{4DA378A6-C5EB-4C0F-9859-3B67CC19451E}" type="pres">
      <dgm:prSet presAssocID="{7611C058-E55A-4AB1-84A5-427E30AE867E}" presName="sibSpaceTwo" presStyleCnt="0"/>
      <dgm:spPr/>
    </dgm:pt>
    <dgm:pt modelId="{7C7B745C-677C-4F22-B092-2028F570BF5E}" type="pres">
      <dgm:prSet presAssocID="{90F674C0-5B72-4656-8132-59852C537533}" presName="vertTwo" presStyleCnt="0"/>
      <dgm:spPr/>
    </dgm:pt>
    <dgm:pt modelId="{AE00FDB7-4CF4-4152-A630-BA6DB8B5FC8A}" type="pres">
      <dgm:prSet presAssocID="{90F674C0-5B72-4656-8132-59852C537533}" presName="txTwo" presStyleLbl="node2" presStyleIdx="2" presStyleCnt="5" custScaleX="562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350940-DD3C-4C77-8F57-EC34FC4873E6}" type="pres">
      <dgm:prSet presAssocID="{90F674C0-5B72-4656-8132-59852C537533}" presName="horzTwo" presStyleCnt="0"/>
      <dgm:spPr/>
    </dgm:pt>
    <dgm:pt modelId="{D74108D5-5AAB-47B4-B2EB-A611B5E08751}" type="pres">
      <dgm:prSet presAssocID="{4A247624-DD60-49DB-975E-07848B5BA050}" presName="sibSpaceTwo" presStyleCnt="0"/>
      <dgm:spPr/>
    </dgm:pt>
    <dgm:pt modelId="{A6BFD65D-1208-4051-92D7-912AE13BACC0}" type="pres">
      <dgm:prSet presAssocID="{F7EE4BE2-B1B7-4844-B35A-11EDD4ECB05A}" presName="vertTwo" presStyleCnt="0"/>
      <dgm:spPr/>
    </dgm:pt>
    <dgm:pt modelId="{25ED5B87-373D-4D8E-A660-C50F38C5CF72}" type="pres">
      <dgm:prSet presAssocID="{F7EE4BE2-B1B7-4844-B35A-11EDD4ECB05A}" presName="txTwo" presStyleLbl="node2" presStyleIdx="3" presStyleCnt="5" custScaleX="817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FC3872-BCA8-4F2A-A51A-FF83C3DC3139}" type="pres">
      <dgm:prSet presAssocID="{F7EE4BE2-B1B7-4844-B35A-11EDD4ECB05A}" presName="horzTwo" presStyleCnt="0"/>
      <dgm:spPr/>
    </dgm:pt>
    <dgm:pt modelId="{E4DE7710-3597-4938-BAFA-D417BA4E0063}" type="pres">
      <dgm:prSet presAssocID="{7FD4E6B7-B18B-4705-9CBB-4E237620342E}" presName="sibSpaceTwo" presStyleCnt="0"/>
      <dgm:spPr/>
    </dgm:pt>
    <dgm:pt modelId="{C906FD6D-0C09-4132-AB8F-6CEDBA2CD65F}" type="pres">
      <dgm:prSet presAssocID="{23CA025A-FBBC-44F0-A938-CDEE4E151A61}" presName="vertTwo" presStyleCnt="0"/>
      <dgm:spPr/>
    </dgm:pt>
    <dgm:pt modelId="{7CC0285A-0DD6-4528-9F10-1C094FD7B2F8}" type="pres">
      <dgm:prSet presAssocID="{23CA025A-FBBC-44F0-A938-CDEE4E151A61}" presName="txTwo" presStyleLbl="node2" presStyleIdx="4" presStyleCnt="5" custScaleX="657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7A1E73-EA07-4625-B8FA-11EB59D9DA44}" type="pres">
      <dgm:prSet presAssocID="{23CA025A-FBBC-44F0-A938-CDEE4E151A61}" presName="horzTwo" presStyleCnt="0"/>
      <dgm:spPr/>
    </dgm:pt>
  </dgm:ptLst>
  <dgm:cxnLst>
    <dgm:cxn modelId="{7967BE88-E4F9-4FB7-970A-436F72358CC3}" type="presOf" srcId="{90F674C0-5B72-4656-8132-59852C537533}" destId="{AE00FDB7-4CF4-4152-A630-BA6DB8B5FC8A}" srcOrd="0" destOrd="0" presId="urn:microsoft.com/office/officeart/2005/8/layout/hierarchy4"/>
    <dgm:cxn modelId="{65E7532B-FB42-4A4E-BD46-F6B08A412887}" type="presOf" srcId="{F7EE4BE2-B1B7-4844-B35A-11EDD4ECB05A}" destId="{25ED5B87-373D-4D8E-A660-C50F38C5CF72}" srcOrd="0" destOrd="0" presId="urn:microsoft.com/office/officeart/2005/8/layout/hierarchy4"/>
    <dgm:cxn modelId="{B55A999D-B304-43AB-B132-C70E0213F89F}" srcId="{3D8B87D5-A416-4319-9184-DAD1F410484B}" destId="{CE4173B1-2E3F-4849-A895-ACB67F20032E}" srcOrd="1" destOrd="0" parTransId="{7D6BDA93-4A48-498A-BEBC-790A758640E4}" sibTransId="{7611C058-E55A-4AB1-84A5-427E30AE867E}"/>
    <dgm:cxn modelId="{0FB16907-13E7-49D5-83EF-AEDE7DC0530E}" type="presOf" srcId="{23CA025A-FBBC-44F0-A938-CDEE4E151A61}" destId="{7CC0285A-0DD6-4528-9F10-1C094FD7B2F8}" srcOrd="0" destOrd="0" presId="urn:microsoft.com/office/officeart/2005/8/layout/hierarchy4"/>
    <dgm:cxn modelId="{FCBFF18D-DE2C-444D-BA76-4E95C0A1EFE3}" srcId="{3D8B87D5-A416-4319-9184-DAD1F410484B}" destId="{F7EE4BE2-B1B7-4844-B35A-11EDD4ECB05A}" srcOrd="3" destOrd="0" parTransId="{26C5C209-DABB-4348-B79F-F7CACF426B0B}" sibTransId="{7FD4E6B7-B18B-4705-9CBB-4E237620342E}"/>
    <dgm:cxn modelId="{74F192C4-F544-4902-97C9-5511C95B79CB}" srcId="{46815A01-5572-4B2D-8482-9114F4FC2BAB}" destId="{3D8B87D5-A416-4319-9184-DAD1F410484B}" srcOrd="0" destOrd="0" parTransId="{BD592899-FB49-415A-A173-490D6E4EC359}" sibTransId="{D476083B-8AA5-4099-A250-97A2A94A333F}"/>
    <dgm:cxn modelId="{91D519B1-F125-4A57-9AB0-9CB1B6D6A760}" srcId="{3D8B87D5-A416-4319-9184-DAD1F410484B}" destId="{A7D5A346-99AD-462F-A877-7984D7700187}" srcOrd="0" destOrd="0" parTransId="{B4A017F7-7286-48DF-8BA2-2569FE7BF613}" sibTransId="{CC41CE86-1AAC-4A70-8859-CE20B66F3A21}"/>
    <dgm:cxn modelId="{F89F5D0A-7837-4C08-8E0B-E79BE2216119}" type="presOf" srcId="{A7D5A346-99AD-462F-A877-7984D7700187}" destId="{0877C9DB-70D7-4438-BBE6-D3FD8518E02C}" srcOrd="0" destOrd="0" presId="urn:microsoft.com/office/officeart/2005/8/layout/hierarchy4"/>
    <dgm:cxn modelId="{876E6315-FDE4-4F13-8CE2-62430B2046B3}" srcId="{3D8B87D5-A416-4319-9184-DAD1F410484B}" destId="{23CA025A-FBBC-44F0-A938-CDEE4E151A61}" srcOrd="4" destOrd="0" parTransId="{E9779CE1-BEA7-4818-9470-99174BFD3776}" sibTransId="{D6F450A5-DFD4-49CD-9966-720D322EA76D}"/>
    <dgm:cxn modelId="{4C594654-0CD7-407D-ACBA-D8B93469E477}" type="presOf" srcId="{3D8B87D5-A416-4319-9184-DAD1F410484B}" destId="{865EAD55-411C-4BCE-B73F-70B1D9434910}" srcOrd="0" destOrd="0" presId="urn:microsoft.com/office/officeart/2005/8/layout/hierarchy4"/>
    <dgm:cxn modelId="{A4FAC2EE-D083-4330-A6FF-F9AFE1522B55}" srcId="{3D8B87D5-A416-4319-9184-DAD1F410484B}" destId="{90F674C0-5B72-4656-8132-59852C537533}" srcOrd="2" destOrd="0" parTransId="{99BC595E-C5F9-4BA6-A33D-E6369D32386A}" sibTransId="{4A247624-DD60-49DB-975E-07848B5BA050}"/>
    <dgm:cxn modelId="{0D5DFD88-834F-44C1-8657-E78DA9DA1A84}" type="presOf" srcId="{CE4173B1-2E3F-4849-A895-ACB67F20032E}" destId="{C6FEC123-5D32-457B-8D2F-9C59BCD0DC8F}" srcOrd="0" destOrd="0" presId="urn:microsoft.com/office/officeart/2005/8/layout/hierarchy4"/>
    <dgm:cxn modelId="{1CA45A7E-26DC-4CEC-B0A2-24328292AF12}" type="presOf" srcId="{46815A01-5572-4B2D-8482-9114F4FC2BAB}" destId="{274DEB41-E2EE-4F2E-9D5F-CFEC9D9B4D79}" srcOrd="0" destOrd="0" presId="urn:microsoft.com/office/officeart/2005/8/layout/hierarchy4"/>
    <dgm:cxn modelId="{0C1B60F9-DB73-4885-9394-0F545BA9888A}" type="presParOf" srcId="{274DEB41-E2EE-4F2E-9D5F-CFEC9D9B4D79}" destId="{17BA8AD8-4434-4486-BDBA-439215F441BA}" srcOrd="0" destOrd="0" presId="urn:microsoft.com/office/officeart/2005/8/layout/hierarchy4"/>
    <dgm:cxn modelId="{93512AAF-9F18-4061-A561-49551BE05D5B}" type="presParOf" srcId="{17BA8AD8-4434-4486-BDBA-439215F441BA}" destId="{865EAD55-411C-4BCE-B73F-70B1D9434910}" srcOrd="0" destOrd="0" presId="urn:microsoft.com/office/officeart/2005/8/layout/hierarchy4"/>
    <dgm:cxn modelId="{A3683370-F594-4A82-8F66-A3D95B137C34}" type="presParOf" srcId="{17BA8AD8-4434-4486-BDBA-439215F441BA}" destId="{4CE1FED2-4E8D-4D9F-B267-93C6592E6070}" srcOrd="1" destOrd="0" presId="urn:microsoft.com/office/officeart/2005/8/layout/hierarchy4"/>
    <dgm:cxn modelId="{BB6EA4CC-8A4A-429F-952A-64A12E166F83}" type="presParOf" srcId="{17BA8AD8-4434-4486-BDBA-439215F441BA}" destId="{037D7169-7437-4467-AC1B-C98F903ABAEC}" srcOrd="2" destOrd="0" presId="urn:microsoft.com/office/officeart/2005/8/layout/hierarchy4"/>
    <dgm:cxn modelId="{D41DBA54-5247-4576-BD87-E8F6F544D863}" type="presParOf" srcId="{037D7169-7437-4467-AC1B-C98F903ABAEC}" destId="{25588430-FD70-4477-BF13-A228DC0AE289}" srcOrd="0" destOrd="0" presId="urn:microsoft.com/office/officeart/2005/8/layout/hierarchy4"/>
    <dgm:cxn modelId="{F4F5F6BB-67E7-4F23-9947-1DC37074043C}" type="presParOf" srcId="{25588430-FD70-4477-BF13-A228DC0AE289}" destId="{0877C9DB-70D7-4438-BBE6-D3FD8518E02C}" srcOrd="0" destOrd="0" presId="urn:microsoft.com/office/officeart/2005/8/layout/hierarchy4"/>
    <dgm:cxn modelId="{738DA3FA-F89F-4B3C-A048-008D0AD2BC20}" type="presParOf" srcId="{25588430-FD70-4477-BF13-A228DC0AE289}" destId="{97F4A0DD-AAB9-4A23-A435-8174A657CB38}" srcOrd="1" destOrd="0" presId="urn:microsoft.com/office/officeart/2005/8/layout/hierarchy4"/>
    <dgm:cxn modelId="{2E8438A6-A1C9-4A24-A2D6-62EA5D8F908B}" type="presParOf" srcId="{037D7169-7437-4467-AC1B-C98F903ABAEC}" destId="{1F377059-BE74-4CE8-99BB-D330586ED67F}" srcOrd="1" destOrd="0" presId="urn:microsoft.com/office/officeart/2005/8/layout/hierarchy4"/>
    <dgm:cxn modelId="{BC760A91-A897-4C85-BE4C-CBA9575CF31C}" type="presParOf" srcId="{037D7169-7437-4467-AC1B-C98F903ABAEC}" destId="{9BC03244-2843-4C1A-A55E-3F9E3FFE0199}" srcOrd="2" destOrd="0" presId="urn:microsoft.com/office/officeart/2005/8/layout/hierarchy4"/>
    <dgm:cxn modelId="{F5365CA0-4A59-47EB-BC32-100119D43461}" type="presParOf" srcId="{9BC03244-2843-4C1A-A55E-3F9E3FFE0199}" destId="{C6FEC123-5D32-457B-8D2F-9C59BCD0DC8F}" srcOrd="0" destOrd="0" presId="urn:microsoft.com/office/officeart/2005/8/layout/hierarchy4"/>
    <dgm:cxn modelId="{E53397B4-2E7C-408B-A1E3-178940C7C31B}" type="presParOf" srcId="{9BC03244-2843-4C1A-A55E-3F9E3FFE0199}" destId="{A48AAE44-F902-44E7-8898-6B23AC985DA3}" srcOrd="1" destOrd="0" presId="urn:microsoft.com/office/officeart/2005/8/layout/hierarchy4"/>
    <dgm:cxn modelId="{FE0FBF08-80E6-4488-AFAA-3D8D45E1B95C}" type="presParOf" srcId="{037D7169-7437-4467-AC1B-C98F903ABAEC}" destId="{4DA378A6-C5EB-4C0F-9859-3B67CC19451E}" srcOrd="3" destOrd="0" presId="urn:microsoft.com/office/officeart/2005/8/layout/hierarchy4"/>
    <dgm:cxn modelId="{0387B745-A16C-40F0-AFB8-557035487F08}" type="presParOf" srcId="{037D7169-7437-4467-AC1B-C98F903ABAEC}" destId="{7C7B745C-677C-4F22-B092-2028F570BF5E}" srcOrd="4" destOrd="0" presId="urn:microsoft.com/office/officeart/2005/8/layout/hierarchy4"/>
    <dgm:cxn modelId="{6F2CAF99-E22A-439A-BED7-5EE403F4C713}" type="presParOf" srcId="{7C7B745C-677C-4F22-B092-2028F570BF5E}" destId="{AE00FDB7-4CF4-4152-A630-BA6DB8B5FC8A}" srcOrd="0" destOrd="0" presId="urn:microsoft.com/office/officeart/2005/8/layout/hierarchy4"/>
    <dgm:cxn modelId="{F554482D-0E89-46E2-BE00-129E152CC6F0}" type="presParOf" srcId="{7C7B745C-677C-4F22-B092-2028F570BF5E}" destId="{6C350940-DD3C-4C77-8F57-EC34FC4873E6}" srcOrd="1" destOrd="0" presId="urn:microsoft.com/office/officeart/2005/8/layout/hierarchy4"/>
    <dgm:cxn modelId="{69C6F7EF-9CE9-4022-B8AC-A3E4B48210E6}" type="presParOf" srcId="{037D7169-7437-4467-AC1B-C98F903ABAEC}" destId="{D74108D5-5AAB-47B4-B2EB-A611B5E08751}" srcOrd="5" destOrd="0" presId="urn:microsoft.com/office/officeart/2005/8/layout/hierarchy4"/>
    <dgm:cxn modelId="{D73FFC5D-A4B1-4C87-AB64-82FF04B7C35D}" type="presParOf" srcId="{037D7169-7437-4467-AC1B-C98F903ABAEC}" destId="{A6BFD65D-1208-4051-92D7-912AE13BACC0}" srcOrd="6" destOrd="0" presId="urn:microsoft.com/office/officeart/2005/8/layout/hierarchy4"/>
    <dgm:cxn modelId="{2A996002-4210-411F-A598-F6B9858629DF}" type="presParOf" srcId="{A6BFD65D-1208-4051-92D7-912AE13BACC0}" destId="{25ED5B87-373D-4D8E-A660-C50F38C5CF72}" srcOrd="0" destOrd="0" presId="urn:microsoft.com/office/officeart/2005/8/layout/hierarchy4"/>
    <dgm:cxn modelId="{8DB4E616-64B9-4542-9A27-8D393AF7384C}" type="presParOf" srcId="{A6BFD65D-1208-4051-92D7-912AE13BACC0}" destId="{29FC3872-BCA8-4F2A-A51A-FF83C3DC3139}" srcOrd="1" destOrd="0" presId="urn:microsoft.com/office/officeart/2005/8/layout/hierarchy4"/>
    <dgm:cxn modelId="{6D135234-C25E-43BD-98F5-F666057219DE}" type="presParOf" srcId="{037D7169-7437-4467-AC1B-C98F903ABAEC}" destId="{E4DE7710-3597-4938-BAFA-D417BA4E0063}" srcOrd="7" destOrd="0" presId="urn:microsoft.com/office/officeart/2005/8/layout/hierarchy4"/>
    <dgm:cxn modelId="{455A4043-A0E4-444B-8263-FE7B2F50A8E0}" type="presParOf" srcId="{037D7169-7437-4467-AC1B-C98F903ABAEC}" destId="{C906FD6D-0C09-4132-AB8F-6CEDBA2CD65F}" srcOrd="8" destOrd="0" presId="urn:microsoft.com/office/officeart/2005/8/layout/hierarchy4"/>
    <dgm:cxn modelId="{83514F5E-022D-4FE2-A1BF-7714EE807C95}" type="presParOf" srcId="{C906FD6D-0C09-4132-AB8F-6CEDBA2CD65F}" destId="{7CC0285A-0DD6-4528-9F10-1C094FD7B2F8}" srcOrd="0" destOrd="0" presId="urn:microsoft.com/office/officeart/2005/8/layout/hierarchy4"/>
    <dgm:cxn modelId="{D9BA9600-702B-4322-A64A-4AF90A30341C}" type="presParOf" srcId="{C906FD6D-0C09-4132-AB8F-6CEDBA2CD65F}" destId="{2E7A1E73-EA07-4625-B8FA-11EB59D9DA44}" srcOrd="1" destOrd="0" presId="urn:microsoft.com/office/officeart/2005/8/layout/hierarchy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0.18445</cdr:x>
      <cdr:y>0.03125</cdr:y>
    </cdr:from>
    <cdr:to>
      <cdr:x>0.73678</cdr:x>
      <cdr:y>0.10069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44505" y="84853"/>
          <a:ext cx="2528820" cy="1885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800" b="1" dirty="0"/>
            <a:t>Русский язык</a:t>
          </a:r>
        </a:p>
      </cdr:txBody>
    </cdr:sp>
  </cdr:relSizeAnchor>
  <cdr:relSizeAnchor xmlns:cdr="http://schemas.openxmlformats.org/drawingml/2006/chartDrawing">
    <cdr:from>
      <cdr:x>0.18367</cdr:x>
      <cdr:y>0.88571</cdr:y>
    </cdr:from>
    <cdr:to>
      <cdr:x>0.89796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2941" y="2214578"/>
          <a:ext cx="250033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/>
            <a:t>2012                2013                       2014</a:t>
          </a:r>
          <a:endParaRPr lang="ru-RU" sz="12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ED6B08-6E8E-4585-9320-817E55F6DB62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43B16-E1A5-4B64-9357-042A482824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5274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1703-D9DA-4043-838C-303685DEFB1E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0A2BF-C2CC-4D55-9598-B22A4F2216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1703-D9DA-4043-838C-303685DEFB1E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0A2BF-C2CC-4D55-9598-B22A4F2216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1703-D9DA-4043-838C-303685DEFB1E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0A2BF-C2CC-4D55-9598-B22A4F2216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1703-D9DA-4043-838C-303685DEFB1E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0A2BF-C2CC-4D55-9598-B22A4F2216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1703-D9DA-4043-838C-303685DEFB1E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0A2BF-C2CC-4D55-9598-B22A4F2216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1703-D9DA-4043-838C-303685DEFB1E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0A2BF-C2CC-4D55-9598-B22A4F2216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1703-D9DA-4043-838C-303685DEFB1E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0A2BF-C2CC-4D55-9598-B22A4F2216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1703-D9DA-4043-838C-303685DEFB1E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0A2BF-C2CC-4D55-9598-B22A4F2216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1703-D9DA-4043-838C-303685DEFB1E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0A2BF-C2CC-4D55-9598-B22A4F2216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1703-D9DA-4043-838C-303685DEFB1E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0A2BF-C2CC-4D55-9598-B22A4F2216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1703-D9DA-4043-838C-303685DEFB1E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1D0A2BF-C2CC-4D55-9598-B22A4F2216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C431703-D9DA-4043-838C-303685DEFB1E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1D0A2BF-C2CC-4D55-9598-B22A4F2216D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chemeClr val="tx1"/>
                </a:solidFill>
              </a:rPr>
              <a:t/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1031" y="0"/>
            <a:ext cx="445296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357158" y="1428736"/>
            <a:ext cx="8358246" cy="2553891"/>
          </a:xfrm>
          <a:prstGeom prst="roundRect">
            <a:avLst>
              <a:gd name="adj" fmla="val 16667"/>
            </a:avLst>
          </a:prstGeom>
          <a:solidFill>
            <a:schemeClr val="accent3">
              <a:lumMod val="95000"/>
            </a:schemeClr>
          </a:solidFill>
          <a:ln w="57150">
            <a:solidFill>
              <a:srgbClr val="0070C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Педагогический совет</a:t>
            </a:r>
          </a:p>
          <a:p>
            <a:pPr algn="ctr"/>
            <a:r>
              <a:rPr lang="ru-RU" sz="3600" b="1" dirty="0" smtClean="0"/>
              <a:t>«Система </a:t>
            </a:r>
            <a:r>
              <a:rPr lang="ru-RU" sz="3600" b="1" dirty="0" smtClean="0"/>
              <a:t>оценки качества общего образования: основные подходы, процедуры и </a:t>
            </a:r>
            <a:r>
              <a:rPr lang="ru-RU" sz="3600" b="1" dirty="0" smtClean="0"/>
              <a:t>инструменты»</a:t>
            </a:r>
            <a:endParaRPr lang="ru-RU" sz="3600" dirty="0"/>
          </a:p>
        </p:txBody>
      </p:sp>
      <p:pic>
        <p:nvPicPr>
          <p:cNvPr id="19458" name="Picture 2" descr="Какие приняты законы в сочи об образовании в 20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857628"/>
            <a:ext cx="1876425" cy="27432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14480" y="5715016"/>
            <a:ext cx="5072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Сосновцева</a:t>
            </a:r>
            <a:r>
              <a:rPr lang="ru-RU" b="1" dirty="0" smtClean="0"/>
              <a:t> Ольга Николаевна</a:t>
            </a:r>
          </a:p>
          <a:p>
            <a:pPr algn="ctr"/>
            <a:r>
              <a:rPr lang="ru-RU" b="1" dirty="0" smtClean="0"/>
              <a:t>МОУ «СОШ с. Елшанка </a:t>
            </a:r>
            <a:r>
              <a:rPr lang="ru-RU" b="1" dirty="0" err="1" smtClean="0"/>
              <a:t>Новобурасского</a:t>
            </a:r>
            <a:r>
              <a:rPr lang="ru-RU" b="1" dirty="0" smtClean="0"/>
              <a:t> района Саратовской области»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928670"/>
            <a:ext cx="55721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70C0"/>
                </a:solidFill>
              </a:rPr>
              <a:t>Оценка личностных результатов</a:t>
            </a:r>
          </a:p>
          <a:p>
            <a:pPr algn="ctr"/>
            <a:r>
              <a:rPr lang="ru-RU" dirty="0" smtClean="0"/>
              <a:t>представляет собой оценку достижения обучающимися в ходе их личностного развития планируемых результатов</a:t>
            </a:r>
            <a:r>
              <a:rPr lang="ru-RU" b="1" dirty="0" smtClean="0"/>
              <a:t> </a:t>
            </a:r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14348" y="2786058"/>
            <a:ext cx="75724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Объектом</a:t>
            </a:r>
            <a:r>
              <a:rPr lang="ru-RU" dirty="0" smtClean="0"/>
              <a:t> оценки личностных результатов служит </a:t>
            </a:r>
            <a:r>
              <a:rPr lang="ru-RU" dirty="0" err="1" smtClean="0"/>
              <a:t>сформированность</a:t>
            </a:r>
            <a:r>
              <a:rPr lang="ru-RU" dirty="0" smtClean="0"/>
              <a:t> универсальных учебных действий, включаемых в следующие три основных блока:</a:t>
            </a:r>
          </a:p>
          <a:p>
            <a:r>
              <a:rPr lang="ru-RU" dirty="0" smtClean="0"/>
              <a:t>1) </a:t>
            </a:r>
            <a:r>
              <a:rPr lang="ru-RU" dirty="0" err="1" smtClean="0"/>
              <a:t>сформированность</a:t>
            </a:r>
            <a:r>
              <a:rPr lang="ru-RU" dirty="0" smtClean="0"/>
              <a:t> </a:t>
            </a:r>
            <a:r>
              <a:rPr lang="ru-RU" i="1" dirty="0" smtClean="0"/>
              <a:t>основ гражданской идентичности</a:t>
            </a:r>
            <a:r>
              <a:rPr lang="ru-RU" dirty="0" smtClean="0"/>
              <a:t> личности;</a:t>
            </a:r>
          </a:p>
          <a:p>
            <a:endParaRPr lang="ru-RU" dirty="0" smtClean="0"/>
          </a:p>
          <a:p>
            <a:r>
              <a:rPr lang="ru-RU" dirty="0" smtClean="0"/>
              <a:t>2) готовность к переходу к </a:t>
            </a:r>
            <a:r>
              <a:rPr lang="ru-RU" i="1" dirty="0" smtClean="0"/>
              <a:t>самообразованию</a:t>
            </a:r>
            <a:r>
              <a:rPr lang="ru-RU" dirty="0" smtClean="0"/>
              <a:t> </a:t>
            </a:r>
            <a:r>
              <a:rPr lang="ru-RU" i="1" dirty="0" smtClean="0"/>
              <a:t>на основе учебно-познавательной мотивации</a:t>
            </a:r>
            <a:r>
              <a:rPr lang="ru-RU" dirty="0" smtClean="0"/>
              <a:t>, в том числе готовность к </a:t>
            </a:r>
            <a:r>
              <a:rPr lang="ru-RU" i="1" dirty="0" smtClean="0"/>
              <a:t>выбору направления профильного образования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r>
              <a:rPr lang="ru-RU" dirty="0" smtClean="0"/>
              <a:t>3) </a:t>
            </a:r>
            <a:r>
              <a:rPr lang="ru-RU" dirty="0" err="1" smtClean="0"/>
              <a:t>сформированность</a:t>
            </a:r>
            <a:r>
              <a:rPr lang="ru-RU" dirty="0" smtClean="0"/>
              <a:t> </a:t>
            </a:r>
            <a:r>
              <a:rPr lang="ru-RU" i="1" dirty="0" smtClean="0"/>
              <a:t>социальных компетенций</a:t>
            </a:r>
            <a:r>
              <a:rPr lang="ru-RU" dirty="0" smtClean="0"/>
              <a:t>, включая ценностно-смысловые установки и моральные нормы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2661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5984" y="1214422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571604" y="642918"/>
            <a:ext cx="60007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Особенности оценки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метапредметных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результатов</a:t>
            </a:r>
          </a:p>
          <a:p>
            <a:pPr marL="0" marR="0" lvl="0" indent="2889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Основным объектом  оценки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метапредметных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результатов служит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сформированность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ряда  регулятивных,   коммуникативных  и познавательных  универсальных действий.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7224" y="2571744"/>
            <a:ext cx="742955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rgbClr val="0070C0"/>
              </a:solidFill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Обязательными составляющими системы </a:t>
            </a:r>
            <a:r>
              <a:rPr lang="ru-RU" dirty="0" err="1" smtClean="0">
                <a:solidFill>
                  <a:srgbClr val="0070C0"/>
                </a:solidFill>
              </a:rPr>
              <a:t>внутришкольного</a:t>
            </a:r>
            <a:r>
              <a:rPr lang="ru-RU" dirty="0" smtClean="0">
                <a:solidFill>
                  <a:srgbClr val="0070C0"/>
                </a:solidFill>
              </a:rPr>
              <a:t> мониторинга образовательных достижений являются материалы:</a:t>
            </a:r>
          </a:p>
          <a:p>
            <a:endParaRPr lang="ru-RU" dirty="0" smtClean="0"/>
          </a:p>
          <a:p>
            <a:r>
              <a:rPr lang="ru-RU" dirty="0" smtClean="0"/>
              <a:t>• </a:t>
            </a:r>
            <a:r>
              <a:rPr lang="ru-RU" i="1" dirty="0" smtClean="0"/>
              <a:t>стартовой диагностики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• текущего выполнения </a:t>
            </a:r>
            <a:r>
              <a:rPr lang="ru-RU" i="1" dirty="0" smtClean="0"/>
              <a:t>учебных исследований и учебных проектов</a:t>
            </a:r>
            <a:r>
              <a:rPr lang="ru-RU" dirty="0" smtClean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i="1" dirty="0" smtClean="0"/>
              <a:t>промежуточных и итоговых комплексных работ на </a:t>
            </a:r>
            <a:r>
              <a:rPr lang="ru-RU" i="1" dirty="0" err="1" smtClean="0"/>
              <a:t>межпредметной</a:t>
            </a:r>
            <a:r>
              <a:rPr lang="ru-RU" i="1" dirty="0" smtClean="0"/>
              <a:t> основе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текущего выполнения выборочных </a:t>
            </a:r>
            <a:r>
              <a:rPr lang="ru-RU" i="1" dirty="0" smtClean="0"/>
              <a:t>учебно-практических и учебно-познавательных заданий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защиты </a:t>
            </a:r>
            <a:r>
              <a:rPr lang="ru-RU" i="1" dirty="0" smtClean="0"/>
              <a:t>итогового индивидуального проекта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805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714356"/>
            <a:ext cx="6215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Оценка 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результатов 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785926"/>
            <a:ext cx="78581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Низкий  уровень </a:t>
            </a:r>
            <a:r>
              <a:rPr lang="ru-RU" dirty="0" smtClean="0"/>
              <a:t>– школьник не может выполнить  все предложенные  задания,   помощь со стороны  педагога  не  принимает.  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Средний</a:t>
            </a:r>
            <a:r>
              <a:rPr lang="ru-RU" dirty="0" smtClean="0"/>
              <a:t> – школьник  с помощью педагога  (родителей)  выполняет некоторые  предложенные задания.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Выше среднего </a:t>
            </a:r>
            <a:r>
              <a:rPr lang="ru-RU" dirty="0" smtClean="0"/>
              <a:t>– школьник  выполняет  все  предложенные   задания   с  частичной  помощью  педагога.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Высокий </a:t>
            </a:r>
            <a:r>
              <a:rPr lang="ru-RU" dirty="0" smtClean="0"/>
              <a:t>– школьник  выполняет  самостоятельно   и с  частичной помощью педагога  все  предложенные  задания.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Оптимальный </a:t>
            </a:r>
            <a:r>
              <a:rPr lang="ru-RU" dirty="0" smtClean="0"/>
              <a:t>– школьник  выполняет  все предложенные  задания  самостоятельно.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929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571480"/>
            <a:ext cx="70009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Особенности оценки предметных результатов</a:t>
            </a:r>
          </a:p>
          <a:p>
            <a:pPr algn="ctr"/>
            <a:endParaRPr lang="ru-RU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/>
              <a:t>Оценка предметных результатов</a:t>
            </a:r>
            <a:r>
              <a:rPr lang="ru-RU" b="1" dirty="0" smtClean="0"/>
              <a:t> </a:t>
            </a:r>
            <a:r>
              <a:rPr lang="ru-RU" dirty="0" smtClean="0"/>
              <a:t>представляет собой оценку достижения обучающимся планируемых результатов по отдельным предметам.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2428868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Система оценки предметных результатов освоения учебных программ выделяет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 уровней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3500438"/>
            <a:ext cx="578647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b="1" dirty="0" smtClean="0"/>
              <a:t>  Базовый уровень достижений</a:t>
            </a:r>
          </a:p>
          <a:p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/>
              <a:t>  Повышенный</a:t>
            </a:r>
            <a:r>
              <a:rPr lang="ru-RU" dirty="0" smtClean="0"/>
              <a:t> </a:t>
            </a:r>
            <a:r>
              <a:rPr lang="ru-RU" b="1" dirty="0" smtClean="0"/>
              <a:t>уровень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b="1" dirty="0" smtClean="0"/>
              <a:t> Высокий уровень </a:t>
            </a:r>
          </a:p>
          <a:p>
            <a:endParaRPr lang="ru-RU" b="1" dirty="0" smtClean="0"/>
          </a:p>
          <a:p>
            <a:pPr>
              <a:buFont typeface="Wingdings" pitchFamily="2" charset="2"/>
              <a:buChar char="§"/>
            </a:pPr>
            <a:r>
              <a:rPr lang="ru-RU" b="1" dirty="0" smtClean="0"/>
              <a:t>Пониженный уровень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b="1" dirty="0" smtClean="0"/>
              <a:t>Низкий уровень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658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714356"/>
            <a:ext cx="735811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 - это модель аутентичного оценивания, которое в большей степени, чем традиционное нацелено на выявление:</a:t>
            </a:r>
          </a:p>
          <a:p>
            <a:pPr algn="ctr"/>
            <a:endParaRPr lang="ru-RU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объективно существующего уровня владения умениями и навыками;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пробелов в подготовке;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трудностей усвоения;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уровня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умений и их совершенствования путем внесения коррекции в учебный процесс;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положительных мотивов учения;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интереса к предмету;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уровня развития мыслительной деятельности;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уровня критического отношения к учебной деятельности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7352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33375" y="351043"/>
            <a:ext cx="8496300" cy="1363446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latin typeface="Calibri" pitchFamily="34" charset="0"/>
              </a:rPr>
              <a:t>Объект оценки: </a:t>
            </a:r>
            <a:r>
              <a:rPr lang="ru-RU" sz="1800" dirty="0" smtClean="0">
                <a:latin typeface="Calibri" pitchFamily="34" charset="0"/>
              </a:rPr>
              <a:t>учреждения государственной, муниципальной и иной формы собственности, созданные для оказания услуг в сфере образования</a:t>
            </a:r>
            <a:r>
              <a:rPr lang="ru-RU" sz="1600" b="1" dirty="0" smtClean="0">
                <a:latin typeface="Calibri" pitchFamily="34" charset="0"/>
              </a:rPr>
              <a:t/>
            </a:r>
            <a:br>
              <a:rPr lang="ru-RU" sz="1600" b="1" dirty="0" smtClean="0">
                <a:latin typeface="Calibri" pitchFamily="34" charset="0"/>
              </a:rPr>
            </a:br>
            <a:endParaRPr lang="ru-RU" sz="1600" b="1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4" y="1844824"/>
          <a:ext cx="8136903" cy="3598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21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4EB6C6A-20C6-4E6C-A0F4-1BAF417EC915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9221" name="Прямоугольник 9"/>
          <p:cNvSpPr>
            <a:spLocks noChangeArrowheads="1"/>
          </p:cNvSpPr>
          <p:nvPr/>
        </p:nvSpPr>
        <p:spPr bwMode="auto">
          <a:xfrm>
            <a:off x="323851" y="5773155"/>
            <a:ext cx="8208963" cy="244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112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ru-RU" sz="1100" i="1">
                <a:latin typeface="Calibri" pitchFamily="34" charset="0"/>
              </a:rPr>
              <a:t>*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28596" y="1500174"/>
            <a:ext cx="8215370" cy="464347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714348" y="1928802"/>
            <a:ext cx="800105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-организационное обеспечение введения ФГОС ОО;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кадровое обеспечение введения и реализации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ФГОС ОО;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нормативное обеспечение введения и реализации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 ОО;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финансово-экономическое обеспечение введения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реализации ФГОС общего образования;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информационное обеспечение введения и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реализации ФГОС ОО;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материально-техническое обеспечение введения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реализации ФГОС общего образования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1031" y="0"/>
            <a:ext cx="445296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СЁ С РАБОЧЕГО СТОЛА\ВЫПУСК 2014\выпускной 14.jpg"/>
          <p:cNvPicPr>
            <a:picLocks noChangeAspect="1" noChangeArrowheads="1"/>
          </p:cNvPicPr>
          <p:nvPr/>
        </p:nvPicPr>
        <p:blipFill>
          <a:blip r:embed="rId2"/>
          <a:srcRect t="6447" b="8544"/>
          <a:stretch>
            <a:fillRect/>
          </a:stretch>
        </p:blipFill>
        <p:spPr bwMode="auto">
          <a:xfrm>
            <a:off x="491733" y="357166"/>
            <a:ext cx="8179514" cy="521497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5792948"/>
            <a:ext cx="7072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МОУ «СОШ с. Елшанка»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857224" y="2285992"/>
            <a:ext cx="7358114" cy="357190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857224" y="2643182"/>
            <a:ext cx="7500990" cy="23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12696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Мониторинг уровня профессионализма педагогических кадров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Мониторинг состояния здоровья учащихся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Мониторинг уровня социализации личности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Мониторинг образовательных потребностей учащихся, родителей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Материально -техническое обеспечение введения и реализации ФГОС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user\Desktop\ВСЁ С РАБОЧЕГО СТОЛА\ВЫПУСК 2014\выпускной 14.jpg"/>
          <p:cNvPicPr>
            <a:picLocks noChangeAspect="1" noChangeArrowheads="1"/>
          </p:cNvPicPr>
          <p:nvPr/>
        </p:nvPicPr>
        <p:blipFill>
          <a:blip r:embed="rId2"/>
          <a:srcRect t="6447" b="8544"/>
          <a:stretch>
            <a:fillRect/>
          </a:stretch>
        </p:blipFill>
        <p:spPr bwMode="auto">
          <a:xfrm>
            <a:off x="5286348" y="0"/>
            <a:ext cx="3857652" cy="24595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57166"/>
            <a:ext cx="3657600" cy="2427288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7" name="Скругленный прямоугольник 6"/>
          <p:cNvSpPr/>
          <p:nvPr/>
        </p:nvSpPr>
        <p:spPr>
          <a:xfrm>
            <a:off x="714348" y="3214686"/>
            <a:ext cx="7858180" cy="314327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00100" y="3286124"/>
            <a:ext cx="7715304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повышение квалификации, профессиональная переподготовка;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использование современных образовательных технологий;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динамика учебных достижений обучающихся;           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результаты внеурочной деятельности по  предметам;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результаты деятельности учителя в качестве классного руководителя.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36339"/>
            <a:ext cx="80010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Определите цели, которые стоят перед вашей школой по теме, указанной выше.</a:t>
            </a:r>
          </a:p>
          <a:p>
            <a:pPr marL="457200" indent="-4572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Что вы подразумеваете под результатом образования в вашей школе?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Каковы пути и условия достижения этих результатов?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С какими проблемами вы можете столкнуться, стремясь достичь желаемый результат?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1670" y="785794"/>
            <a:ext cx="5500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Вопросы</a:t>
            </a:r>
          </a:p>
          <a:p>
            <a:pPr algn="ctr"/>
            <a:r>
              <a:rPr lang="ru-RU" sz="3600" dirty="0" smtClean="0"/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Философского стола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3071810"/>
            <a:ext cx="8143932" cy="314327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11301" y="3589099"/>
            <a:ext cx="7889789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016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Региональный интернет-конкурс творческих работ </a:t>
            </a:r>
          </a:p>
          <a:p>
            <a:pPr marL="0" marR="0" lvl="0" indent="4016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«Здоровая нация – процветание России», </a:t>
            </a:r>
          </a:p>
          <a:p>
            <a:pPr marL="0" marR="0" lvl="0" indent="4016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16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Всероссийском конкурсе программ работы с семьей «Мы вместе»,</a:t>
            </a:r>
          </a:p>
          <a:p>
            <a:pPr marL="0" marR="0" lvl="0" indent="4016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16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конкурс «Природное наследие нации -2013»,  </a:t>
            </a:r>
          </a:p>
          <a:p>
            <a:pPr marL="0" marR="0" lvl="0" indent="4016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16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-конкурсе педагогического мастерства «Учитель года 2014». </a:t>
            </a: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14290"/>
            <a:ext cx="1865410" cy="2624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6429388" y="214290"/>
          <a:ext cx="1916207" cy="2714627"/>
        </p:xfrm>
        <a:graphic>
          <a:graphicData uri="http://schemas.openxmlformats.org/presentationml/2006/ole">
            <p:oleObj spid="_x0000_s2059" name="Acrobat Document" r:id="rId4" imgW="5667355" imgH="8019997" progId="AcroExch.Document.7">
              <p:embed/>
            </p:oleObj>
          </a:graphicData>
        </a:graphic>
      </p:graphicFrame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1000100" y="214291"/>
          <a:ext cx="2071702" cy="2857520"/>
        </p:xfrm>
        <a:graphic>
          <a:graphicData uri="http://schemas.openxmlformats.org/presentationml/2006/ole">
            <p:oleObj spid="_x0000_s2060" name="Acrobat Document" r:id="rId5" imgW="5667355" imgH="8019997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G:\модернизация\отчет по модернизации Елшанка\Елшанка фото\PICT00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1438"/>
            <a:ext cx="8501122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P102021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3"/>
            <a:ext cx="8715436" cy="6500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G:\модернизация\отчет по модернизации Елшанка\Елшанка фото\PICT002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71414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G:\модернизация\отчет по модернизации Елшанка\Елшанка фото\PICT003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user\Desktop\ВСЁ С РАБОЧЕГО СТОЛА\ВЫПУСК 2014\Фото школьные\CIMG0682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user\Pictures\приложение\BKDC1628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ученик\Мои документы\Мои рисунки\РусинаАИ\IMG_5303.jpg"/>
          <p:cNvPicPr>
            <a:picLocks noChangeAspect="1" noChangeArrowheads="1"/>
          </p:cNvPicPr>
          <p:nvPr/>
        </p:nvPicPr>
        <p:blipFill>
          <a:blip r:embed="rId2" cstate="print"/>
          <a:srcRect b="14667"/>
          <a:stretch>
            <a:fillRect/>
          </a:stretch>
        </p:blipFill>
        <p:spPr bwMode="auto">
          <a:xfrm>
            <a:off x="357158" y="214290"/>
            <a:ext cx="3839762" cy="245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Рисунок 11" descr="C:\Users\user\Desktop\ВСЁ С РАБОЧЕГО СТОЛА\ВЫПУСК 2014\Фото школьные\DSC03484.JPG"/>
          <p:cNvPicPr>
            <a:picLocks noChangeAspect="1" noChangeArrowheads="1"/>
          </p:cNvPicPr>
          <p:nvPr/>
        </p:nvPicPr>
        <p:blipFill>
          <a:blip r:embed="rId3" cstate="print"/>
          <a:srcRect r="23943"/>
          <a:stretch>
            <a:fillRect/>
          </a:stretch>
        </p:blipFill>
        <p:spPr bwMode="auto">
          <a:xfrm>
            <a:off x="5072066" y="142876"/>
            <a:ext cx="3286148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8" descr="C:\Users\user\Desktop\ВСЁ С РАБОЧЕГО СТОЛА\ВЫПУСК 2014\Фото школьные\DSC034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163171"/>
            <a:ext cx="3786214" cy="2837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6060064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День здоровья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15074" y="263104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Зона отдыха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2631040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Столовая- любимое место в школе</a:t>
            </a:r>
            <a:endParaRPr lang="ru-RU" dirty="0"/>
          </a:p>
        </p:txBody>
      </p:sp>
      <p:pic>
        <p:nvPicPr>
          <p:cNvPr id="28676" name="Рисунок 3" descr="C:\Users\user\Pictures\приложение\PICT04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8509" y="3143248"/>
            <a:ext cx="3809839" cy="2860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572000" y="6215082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Конкурс рисунков «Мы за ЗОЖ»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32" y="1428734"/>
          <a:ext cx="6429416" cy="4714910"/>
        </p:xfrm>
        <a:graphic>
          <a:graphicData uri="http://schemas.openxmlformats.org/drawingml/2006/table">
            <a:tbl>
              <a:tblPr/>
              <a:tblGrid>
                <a:gridCol w="670527"/>
                <a:gridCol w="1250475"/>
                <a:gridCol w="499955"/>
                <a:gridCol w="670527"/>
                <a:gridCol w="583477"/>
                <a:gridCol w="335263"/>
                <a:gridCol w="500543"/>
                <a:gridCol w="500543"/>
                <a:gridCol w="500543"/>
                <a:gridCol w="500543"/>
                <a:gridCol w="417020"/>
              </a:tblGrid>
              <a:tr h="175741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Предметы,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выносимые на экзамен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Кол-во сдающих уч-ся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Итоги экзаменов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52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Кол-во уч-ся, допущ-х к экзам.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На «5»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«4»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На «3»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Не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сдав.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Экзам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Успев-ть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 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Кач-во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45720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знаний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45720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  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подтверж.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741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62,5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Математика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37,5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87,5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Физика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Информатика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Биология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Обществознание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География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741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Математика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Биология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Обществознание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География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66,7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33,3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741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Математика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Биология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Обществознание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45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География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186" marR="53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71538" y="642918"/>
            <a:ext cx="671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Государственная итоговая аттестация 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85720" y="1071546"/>
          <a:ext cx="3857653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14480" y="357166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Результаты ГИА за 3 года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6357958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2012         2013          2014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14942" y="3286124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2012         2013           2014</a:t>
            </a:r>
            <a:endParaRPr lang="ru-RU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500562" y="3929066"/>
          <a:ext cx="4071966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285720" y="4000504"/>
          <a:ext cx="3929090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4500562" y="1000108"/>
          <a:ext cx="4214842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143504" y="6286520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2012         2013          2014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500166" y="1000108"/>
          <a:ext cx="6072230" cy="380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85918" y="5286388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2011-2012                     2012-2013                   2013-2014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928662" y="1714488"/>
          <a:ext cx="7500990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00034" y="5214950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Муниципальный         Региональный       Всероссийский,  Международный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428604"/>
            <a:ext cx="7072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/>
              <a:t>Участие в конкурсах, </a:t>
            </a:r>
            <a:r>
              <a:rPr lang="ru-RU" sz="2400" dirty="0" smtClean="0"/>
              <a:t>конференциях, олимпиадах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1" descr="C:\Users\user\Pictures\приложение\PICT04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4205677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Рисунок 2" descr="C:\Users\user\Pictures\приложение\PICT0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143248"/>
            <a:ext cx="4765202" cy="356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Desktop\Рабочий стол\волейбол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14290"/>
            <a:ext cx="4013205" cy="3009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00100" y="3714752"/>
            <a:ext cx="6715172" cy="3000396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143040" y="3990338"/>
            <a:ext cx="650079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баскетбол 2 м.,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волейбол-1 место,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-военно-спортивная игра «Орленок» -2м. командное,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победителя в личном зачете,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- 4 призера в лыжном спорте,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- 1призер в президентских состязаниях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4" descr="C:\Users\user\Desktop\звонок\qZ0AR398cL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4343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 descr="SDC10477.JPG"/>
          <p:cNvPicPr>
            <a:picLocks noChangeAspect="1"/>
          </p:cNvPicPr>
          <p:nvPr/>
        </p:nvPicPr>
        <p:blipFill>
          <a:blip r:embed="rId3" cstate="print"/>
          <a:srcRect b="10772"/>
          <a:stretch>
            <a:fillRect/>
          </a:stretch>
        </p:blipFill>
        <p:spPr bwMode="auto">
          <a:xfrm>
            <a:off x="4429124" y="273765"/>
            <a:ext cx="4714876" cy="3155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AutoShape 4" descr="http://scorpionse.ucoz.ru/_si/0/8989655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2910" y="1071546"/>
            <a:ext cx="75724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Решение педсовета:</a:t>
            </a:r>
          </a:p>
          <a:p>
            <a:pPr algn="ctr"/>
            <a:endParaRPr lang="ru-RU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1).  Продолжить работу педагогического коллектива на улучшение и развитие деятельности на уровне школы в целом.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                                                                    Срок: постоянно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2). Использовать систему оценки качества образования для анализа и планирования работы школы.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                                                                             Срок: постоянно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3).  Использовать результаты анкетирования обучающихся и родителей для анализа и планирования работы школы, в т.ч. воспитательной работы, для устранения недостатков в организации работы школы по повышению качества образования.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                                                            Срок: апрель-май 2015 г.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4).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Сосновцевой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О.Н., заместителю директора по УВР проанализировать и внести коррективы в  Положение о системе оценки качества образования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                                                                     Срок: до 31 мая 2014г.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Picture 1" descr="APARTM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496" y="1857364"/>
            <a:ext cx="2016125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58" name="AutoShape 2" descr="Математ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0" name="Picture 4" descr="Математик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7735"/>
            <a:ext cx="3214710" cy="3467295"/>
          </a:xfrm>
          <a:prstGeom prst="rect">
            <a:avLst/>
          </a:prstGeom>
          <a:noFill/>
        </p:spPr>
      </p:pic>
      <p:sp>
        <p:nvSpPr>
          <p:cNvPr id="19462" name="AutoShape 6" descr="http://liubavyshka.ru/_ph/144/1/3593753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4" name="Picture 8" descr="http://liubavyshka.ru/_ph/144/1/273511574.jpg"/>
          <p:cNvPicPr>
            <a:picLocks noChangeAspect="1" noChangeArrowheads="1"/>
          </p:cNvPicPr>
          <p:nvPr/>
        </p:nvPicPr>
        <p:blipFill>
          <a:blip r:embed="rId4"/>
          <a:srcRect b="6333"/>
          <a:stretch>
            <a:fillRect/>
          </a:stretch>
        </p:blipFill>
        <p:spPr bwMode="auto">
          <a:xfrm>
            <a:off x="3378948" y="4104370"/>
            <a:ext cx="2979002" cy="2753630"/>
          </a:xfrm>
          <a:prstGeom prst="rect">
            <a:avLst/>
          </a:prstGeom>
          <a:noFill/>
        </p:spPr>
      </p:pic>
      <p:pic>
        <p:nvPicPr>
          <p:cNvPr id="19468" name="Picture 12" descr="http://liubavyshka.ru/_ph/144/1/721383100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22" y="642918"/>
            <a:ext cx="2214578" cy="2657496"/>
          </a:xfrm>
          <a:prstGeom prst="rect">
            <a:avLst/>
          </a:prstGeom>
          <a:noFill/>
        </p:spPr>
      </p:pic>
      <p:sp>
        <p:nvSpPr>
          <p:cNvPr id="11" name="Двойная стрелка влево/вправо 10"/>
          <p:cNvSpPr/>
          <p:nvPr/>
        </p:nvSpPr>
        <p:spPr>
          <a:xfrm>
            <a:off x="3714744" y="1071546"/>
            <a:ext cx="3071834" cy="57150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войная стрелка влево/вправо 11"/>
          <p:cNvSpPr/>
          <p:nvPr/>
        </p:nvSpPr>
        <p:spPr>
          <a:xfrm rot="18021517">
            <a:off x="5494856" y="3779692"/>
            <a:ext cx="2465063" cy="57150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ойная стрелка влево/вправо 12"/>
          <p:cNvSpPr/>
          <p:nvPr/>
        </p:nvSpPr>
        <p:spPr>
          <a:xfrm rot="2734318">
            <a:off x="2001928" y="3879393"/>
            <a:ext cx="2301726" cy="57150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357686" y="1928802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школа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723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376342-060728ef039f40cd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273050"/>
            <a:ext cx="6510338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3108" y="5643578"/>
            <a:ext cx="5429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BatangChe" pitchFamily="49" charset="-127"/>
                <a:ea typeface="BatangChe" pitchFamily="49" charset="-127"/>
              </a:rPr>
              <a:t>ЗА   ВНИМАНИЕ!</a:t>
            </a:r>
            <a:endParaRPr lang="ru-RU" sz="2800" b="1" i="1" dirty="0">
              <a:latin typeface="BatangChe" pitchFamily="49" charset="-127"/>
              <a:ea typeface="BatangChe" pitchFamily="49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642910" y="1142984"/>
            <a:ext cx="8072494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Под результатами образования педагоги понимают: </a:t>
            </a:r>
            <a:endParaRPr lang="ru-RU" sz="14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итоговую аттестацию в 9-классе;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достижения учащимися определенного уровня знаний;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умение подвести ученика к самостоятельным действиям;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lang="ru-RU" sz="14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сформированность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личностных качеств ребенка.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 качеством образования педагоги понимают: </a:t>
            </a:r>
            <a:endParaRPr lang="ru-RU" sz="14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количество обучающихся на «4» и «5»;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развитие ребенка в соответствии с его возможностями.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Свою педагогическую деятельность педагоги осуществляют в следующих образовательных  парадигмах: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знаниевой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рационалистической. гуманистической, </a:t>
            </a:r>
            <a:r>
              <a:rPr lang="ru-RU" sz="14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деятельностной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Под новым качеством образования понимают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соответствие современным требованиям;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lang="ru-RU" sz="14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сформированность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социальных компетенций;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lang="ru-RU" sz="14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сформированность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внутренней мотивации познания;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определённый уровень воспитанности;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способность адаптироваться в современных условиях.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Основные критериями нового качества образования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педагоги считают степень развития, уровень </a:t>
            </a:r>
            <a:r>
              <a:rPr lang="ru-RU" sz="14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обученностии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воспитанности, сохранения здоровья и психического комфорта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Все педагоги считают достижения нового качества образования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возможным, но этот процесс не может быть быстрым в силу того, что возникает много проблем, которые требуют решен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0"/>
            <a:ext cx="6715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-285776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Анкета для педагогов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36339"/>
            <a:ext cx="80010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Определите цели, которые стоят перед вашей школой по теме, указанной выше.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Что вы подразумеваете под результатом образования в вашей школе?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Каковы пути и условия достижения этих результатов?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С какими проблемами вы можете столкнуться, стремясь достичь желаемый результат?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1670" y="785794"/>
            <a:ext cx="5500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Вопросы</a:t>
            </a:r>
          </a:p>
          <a:p>
            <a:pPr algn="ctr"/>
            <a:r>
              <a:rPr lang="ru-RU" sz="3600" dirty="0" smtClean="0"/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Философского стола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 eaLnBrk="1" hangingPunct="1"/>
            <a:r>
              <a:rPr lang="ru-RU" sz="2400" b="1" dirty="0" smtClean="0"/>
              <a:t>Мониторинг – </a:t>
            </a:r>
            <a:r>
              <a:rPr lang="ru-RU" sz="2400" dirty="0" smtClean="0"/>
              <a:t>специально организованное систематическое наблюдение за состоянием объектов, явлений, процессов с целью их оценки, контроля, прогноза. </a:t>
            </a:r>
            <a:endParaRPr lang="ru-RU" sz="2400" b="1" dirty="0" smtClean="0"/>
          </a:p>
          <a:p>
            <a:pPr eaLnBrk="1" hangingPunct="1"/>
            <a:r>
              <a:rPr lang="ru-RU" sz="2400" b="1" dirty="0" smtClean="0"/>
              <a:t>Мониторинг – </a:t>
            </a:r>
            <a:r>
              <a:rPr lang="ru-RU" sz="2400" dirty="0" smtClean="0"/>
              <a:t>комплекс мероприятий, направленных на получение полной информации, ориентированной на предметную область, о функционировании сложной системы в целях управления ею. </a:t>
            </a:r>
            <a:endParaRPr lang="ru-RU" sz="2400" b="1" dirty="0" smtClean="0"/>
          </a:p>
          <a:p>
            <a:pPr eaLnBrk="1" hangingPunct="1"/>
            <a:r>
              <a:rPr lang="ru-RU" sz="2400" b="1" dirty="0" smtClean="0"/>
              <a:t>Мониторинг</a:t>
            </a:r>
            <a:r>
              <a:rPr lang="ru-RU" sz="2400" dirty="0" smtClean="0"/>
              <a:t> - специально организованное, целевое наблюдение, постоянный контроль и диагностика состояния на базе существующих источников информации, а также специально организованных исследований и измерений.</a:t>
            </a:r>
          </a:p>
        </p:txBody>
      </p:sp>
    </p:spTree>
    <p:extLst>
      <p:ext uri="{BB962C8B-B14F-4D97-AF65-F5344CB8AC3E}">
        <p14:creationId xmlns:p14="http://schemas.microsoft.com/office/powerpoint/2010/main" xmlns="" val="282894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357158" y="1142984"/>
            <a:ext cx="8358246" cy="1328023"/>
          </a:xfrm>
          <a:prstGeom prst="roundRect">
            <a:avLst>
              <a:gd name="adj" fmla="val 16667"/>
            </a:avLst>
          </a:prstGeom>
          <a:solidFill>
            <a:schemeClr val="accent3">
              <a:lumMod val="95000"/>
            </a:schemeClr>
          </a:solidFill>
          <a:ln w="57150">
            <a:solidFill>
              <a:srgbClr val="0070C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Мониторинговые исследования качества образования являются механизмом контроля и слежения за качеством образования на различных уровнях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214686"/>
            <a:ext cx="6286544" cy="307183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1500166" y="3571876"/>
            <a:ext cx="62865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Целью мониторинговых исследований качества образования является определение качества и доступности , тенденций в их изменении, а также выявление факторов позволяющих  интерпретировать полученные  результаты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39552" y="476672"/>
          <a:ext cx="8352928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5795963" y="3068638"/>
            <a:ext cx="936625" cy="1873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771775" y="1052513"/>
            <a:ext cx="936625" cy="2016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2771775" y="1484313"/>
            <a:ext cx="6264275" cy="5162550"/>
          </a:xfrm>
          <a:prstGeom prst="ellips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 altLang="ru-RU"/>
          </a:p>
        </p:txBody>
      </p:sp>
      <p:sp>
        <p:nvSpPr>
          <p:cNvPr id="7174" name="TextBox 14"/>
          <p:cNvSpPr txBox="1">
            <a:spLocks noChangeArrowheads="1"/>
          </p:cNvSpPr>
          <p:nvPr/>
        </p:nvSpPr>
        <p:spPr bwMode="auto">
          <a:xfrm>
            <a:off x="4427538" y="5489575"/>
            <a:ext cx="33115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Объекты индивидуальной         оценки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110046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ОЦЕНИВАЕМ?</a:t>
            </a:r>
          </a:p>
          <a:p>
            <a:pPr lvl="0"/>
            <a:r>
              <a:rPr lang="ru-RU" dirty="0" smtClean="0"/>
              <a:t>КТО ОЦЕНИВАЕТ? </a:t>
            </a:r>
          </a:p>
          <a:p>
            <a:pPr lvl="0"/>
            <a:r>
              <a:rPr lang="ru-RU" b="1" dirty="0" smtClean="0"/>
              <a:t>ГДЕ НАКАПЛИВАТЬ ОЦЕНКИ И ОТМЕТКИ?</a:t>
            </a:r>
            <a:r>
              <a:rPr lang="ru-RU" dirty="0" smtClean="0"/>
              <a:t> </a:t>
            </a:r>
            <a:endParaRPr lang="ru-RU" b="1" dirty="0" smtClean="0"/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ru-RU" dirty="0" smtClean="0"/>
              <a:t>КАК ОПРЕДЕЛЯТЬ ИТОГОВЫЕ ОЦЕНКИ? </a:t>
            </a:r>
            <a:endParaRPr lang="ru-RU" sz="2000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57300" y="571480"/>
            <a:ext cx="692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Системы проверочных и учебно-методических материалов выделяет  следующие моменты: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1298</TotalTime>
  <Words>1272</Words>
  <Application>Microsoft Office PowerPoint</Application>
  <PresentationFormat>Экран (4:3)</PresentationFormat>
  <Paragraphs>390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Поток</vt:lpstr>
      <vt:lpstr>Acrobat Document</vt:lpstr>
      <vt:lpstr>                      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Объект оценки: учреждения государственной, муниципальной и иной формы собственности, созданные для оказания услуг в сфере образования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Внутришкольный  мониторинг качества образования в условиях введения и реализации ФГОС общего образования</dc:title>
  <dc:creator>user</dc:creator>
  <cp:lastModifiedBy>user</cp:lastModifiedBy>
  <cp:revision>121</cp:revision>
  <dcterms:created xsi:type="dcterms:W3CDTF">2014-08-17T19:43:16Z</dcterms:created>
  <dcterms:modified xsi:type="dcterms:W3CDTF">2015-01-05T19:47:45Z</dcterms:modified>
</cp:coreProperties>
</file>