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custDataLst>
    <p:tags r:id="rId1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DE9A47-01F6-403A-8EF6-62511BCC6945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A837020-7AC8-406F-BE64-28271ED957D1}">
      <dgm:prSet phldrT="[Текст]"/>
      <dgm:spPr/>
      <dgm:t>
        <a:bodyPr/>
        <a:lstStyle/>
        <a:p>
          <a:r>
            <a:rPr lang="ru-RU" dirty="0" smtClean="0"/>
            <a:t>Виды мотивов</a:t>
          </a:r>
          <a:endParaRPr lang="ru-RU" dirty="0"/>
        </a:p>
      </dgm:t>
    </dgm:pt>
    <dgm:pt modelId="{D9B65E58-71AE-44AC-99AE-A1423BB50877}" type="parTrans" cxnId="{A8D65C58-0AC6-4D1F-A4A8-988EC9891FD5}">
      <dgm:prSet/>
      <dgm:spPr/>
      <dgm:t>
        <a:bodyPr/>
        <a:lstStyle/>
        <a:p>
          <a:endParaRPr lang="ru-RU"/>
        </a:p>
      </dgm:t>
    </dgm:pt>
    <dgm:pt modelId="{78665ECA-1AF5-4691-AC4D-B3B03D971DDB}" type="sibTrans" cxnId="{A8D65C58-0AC6-4D1F-A4A8-988EC9891FD5}">
      <dgm:prSet/>
      <dgm:spPr/>
      <dgm:t>
        <a:bodyPr/>
        <a:lstStyle/>
        <a:p>
          <a:endParaRPr lang="ru-RU"/>
        </a:p>
      </dgm:t>
    </dgm:pt>
    <dgm:pt modelId="{D23B6F35-2FD7-4777-AA87-CACB31A758FE}">
      <dgm:prSet phldrT="[Текст]"/>
      <dgm:spPr/>
      <dgm:t>
        <a:bodyPr/>
        <a:lstStyle/>
        <a:p>
          <a:r>
            <a:rPr lang="ru-RU" dirty="0" smtClean="0"/>
            <a:t>По степени осознанности</a:t>
          </a:r>
          <a:endParaRPr lang="ru-RU" dirty="0"/>
        </a:p>
      </dgm:t>
    </dgm:pt>
    <dgm:pt modelId="{6FB717D5-6E9C-40A1-8FCC-A64507B774F1}" type="parTrans" cxnId="{60C45095-FEB6-4E02-ACD0-D75A9683F92F}">
      <dgm:prSet/>
      <dgm:spPr/>
      <dgm:t>
        <a:bodyPr/>
        <a:lstStyle/>
        <a:p>
          <a:endParaRPr lang="ru-RU"/>
        </a:p>
      </dgm:t>
    </dgm:pt>
    <dgm:pt modelId="{D55917D2-634D-4835-B7A5-B05F54EC5F02}" type="sibTrans" cxnId="{60C45095-FEB6-4E02-ACD0-D75A9683F92F}">
      <dgm:prSet/>
      <dgm:spPr/>
      <dgm:t>
        <a:bodyPr/>
        <a:lstStyle/>
        <a:p>
          <a:endParaRPr lang="ru-RU"/>
        </a:p>
      </dgm:t>
    </dgm:pt>
    <dgm:pt modelId="{9B4A590F-02B2-4752-9A2C-29D6B1FA7A48}">
      <dgm:prSet phldrT="[Текст]"/>
      <dgm:spPr/>
      <dgm:t>
        <a:bodyPr/>
        <a:lstStyle/>
        <a:p>
          <a:r>
            <a:rPr lang="ru-RU" dirty="0" smtClean="0"/>
            <a:t>Осознанные</a:t>
          </a:r>
          <a:endParaRPr lang="ru-RU" dirty="0"/>
        </a:p>
      </dgm:t>
    </dgm:pt>
    <dgm:pt modelId="{E7A8567F-8999-4B86-8154-AD82B7645ACD}" type="parTrans" cxnId="{67B6A717-F4A6-49F6-95BE-B14CA70BBB5E}">
      <dgm:prSet/>
      <dgm:spPr/>
      <dgm:t>
        <a:bodyPr/>
        <a:lstStyle/>
        <a:p>
          <a:endParaRPr lang="ru-RU"/>
        </a:p>
      </dgm:t>
    </dgm:pt>
    <dgm:pt modelId="{AD24E4D7-8DDC-422F-9B20-F7E529D8D12F}" type="sibTrans" cxnId="{67B6A717-F4A6-49F6-95BE-B14CA70BBB5E}">
      <dgm:prSet/>
      <dgm:spPr/>
      <dgm:t>
        <a:bodyPr/>
        <a:lstStyle/>
        <a:p>
          <a:endParaRPr lang="ru-RU"/>
        </a:p>
      </dgm:t>
    </dgm:pt>
    <dgm:pt modelId="{1B34C38E-2E66-4EA0-AFFF-DD101F691A32}">
      <dgm:prSet phldrT="[Текст]"/>
      <dgm:spPr/>
      <dgm:t>
        <a:bodyPr/>
        <a:lstStyle/>
        <a:p>
          <a:r>
            <a:rPr lang="ru-RU" dirty="0" smtClean="0"/>
            <a:t>Неосознанные</a:t>
          </a:r>
          <a:endParaRPr lang="ru-RU" dirty="0"/>
        </a:p>
      </dgm:t>
    </dgm:pt>
    <dgm:pt modelId="{8C26EBC2-C41F-4FBD-BCCB-544D6CF16220}" type="parTrans" cxnId="{83244FDF-85EB-44D3-A8D0-3EDD04E2955F}">
      <dgm:prSet/>
      <dgm:spPr/>
      <dgm:t>
        <a:bodyPr/>
        <a:lstStyle/>
        <a:p>
          <a:endParaRPr lang="ru-RU"/>
        </a:p>
      </dgm:t>
    </dgm:pt>
    <dgm:pt modelId="{2D02C19A-D7AE-4393-9FF5-CB35DBAAAB1D}" type="sibTrans" cxnId="{83244FDF-85EB-44D3-A8D0-3EDD04E2955F}">
      <dgm:prSet/>
      <dgm:spPr/>
      <dgm:t>
        <a:bodyPr/>
        <a:lstStyle/>
        <a:p>
          <a:endParaRPr lang="ru-RU"/>
        </a:p>
      </dgm:t>
    </dgm:pt>
    <dgm:pt modelId="{31B63231-AD40-44F4-B2A5-4AFC05FEE9D9}">
      <dgm:prSet phldrT="[Текст]"/>
      <dgm:spPr/>
      <dgm:t>
        <a:bodyPr/>
        <a:lstStyle/>
        <a:p>
          <a:r>
            <a:rPr lang="ru-RU" dirty="0" smtClean="0"/>
            <a:t>По отношению к личности</a:t>
          </a:r>
          <a:endParaRPr lang="ru-RU" dirty="0"/>
        </a:p>
      </dgm:t>
    </dgm:pt>
    <dgm:pt modelId="{C2B7E1BA-9711-465E-89F5-336716077A49}" type="parTrans" cxnId="{E10F6134-B905-4D89-A196-DB1465D316C0}">
      <dgm:prSet/>
      <dgm:spPr/>
      <dgm:t>
        <a:bodyPr/>
        <a:lstStyle/>
        <a:p>
          <a:endParaRPr lang="ru-RU"/>
        </a:p>
      </dgm:t>
    </dgm:pt>
    <dgm:pt modelId="{B0DAC993-DFAB-4C4A-9F16-3ECDBDF540FD}" type="sibTrans" cxnId="{E10F6134-B905-4D89-A196-DB1465D316C0}">
      <dgm:prSet/>
      <dgm:spPr/>
      <dgm:t>
        <a:bodyPr/>
        <a:lstStyle/>
        <a:p>
          <a:endParaRPr lang="ru-RU"/>
        </a:p>
      </dgm:t>
    </dgm:pt>
    <dgm:pt modelId="{03074469-B357-4FB9-B628-80863F2DD632}">
      <dgm:prSet phldrT="[Текст]"/>
      <dgm:spPr/>
      <dgm:t>
        <a:bodyPr/>
        <a:lstStyle/>
        <a:p>
          <a:r>
            <a:rPr lang="ru-RU" dirty="0" smtClean="0"/>
            <a:t>Внутренние</a:t>
          </a:r>
          <a:endParaRPr lang="ru-RU" dirty="0"/>
        </a:p>
      </dgm:t>
    </dgm:pt>
    <dgm:pt modelId="{F9D31899-3B1B-4AC9-BC6A-FE4475B59BBC}" type="parTrans" cxnId="{7D980F5E-1D55-4E9A-B43F-FFB76976FDB8}">
      <dgm:prSet/>
      <dgm:spPr/>
      <dgm:t>
        <a:bodyPr/>
        <a:lstStyle/>
        <a:p>
          <a:endParaRPr lang="ru-RU"/>
        </a:p>
      </dgm:t>
    </dgm:pt>
    <dgm:pt modelId="{7ACD1591-18C5-4BCA-80F7-D1AC42D2ACBC}" type="sibTrans" cxnId="{7D980F5E-1D55-4E9A-B43F-FFB76976FDB8}">
      <dgm:prSet/>
      <dgm:spPr/>
      <dgm:t>
        <a:bodyPr/>
        <a:lstStyle/>
        <a:p>
          <a:endParaRPr lang="ru-RU"/>
        </a:p>
      </dgm:t>
    </dgm:pt>
    <dgm:pt modelId="{DA1F1BC6-04FF-4A48-BF3A-FE619DDE31F1}">
      <dgm:prSet/>
      <dgm:spPr/>
      <dgm:t>
        <a:bodyPr/>
        <a:lstStyle/>
        <a:p>
          <a:r>
            <a:rPr lang="ru-RU" dirty="0" smtClean="0"/>
            <a:t>Внешние</a:t>
          </a:r>
          <a:endParaRPr lang="ru-RU" dirty="0"/>
        </a:p>
      </dgm:t>
    </dgm:pt>
    <dgm:pt modelId="{034BCE48-B5CB-4B07-9386-7DFAAC210D96}" type="parTrans" cxnId="{1F43653C-8B1E-4630-BF27-AF56186F0DD6}">
      <dgm:prSet/>
      <dgm:spPr/>
      <dgm:t>
        <a:bodyPr/>
        <a:lstStyle/>
        <a:p>
          <a:endParaRPr lang="ru-RU"/>
        </a:p>
      </dgm:t>
    </dgm:pt>
    <dgm:pt modelId="{E899DF87-4694-447B-B520-22821DE153F6}" type="sibTrans" cxnId="{1F43653C-8B1E-4630-BF27-AF56186F0DD6}">
      <dgm:prSet/>
      <dgm:spPr/>
      <dgm:t>
        <a:bodyPr/>
        <a:lstStyle/>
        <a:p>
          <a:endParaRPr lang="ru-RU"/>
        </a:p>
      </dgm:t>
    </dgm:pt>
    <dgm:pt modelId="{776A686F-87C4-4D70-8508-B9608B0E4EDB}">
      <dgm:prSet/>
      <dgm:spPr/>
      <dgm:t>
        <a:bodyPr/>
        <a:lstStyle/>
        <a:p>
          <a:r>
            <a:rPr lang="ru-RU" dirty="0" smtClean="0"/>
            <a:t>По знаку</a:t>
          </a:r>
          <a:endParaRPr lang="ru-RU" dirty="0"/>
        </a:p>
      </dgm:t>
    </dgm:pt>
    <dgm:pt modelId="{F9107B50-5935-4584-800D-4CF5F993F10C}" type="parTrans" cxnId="{1473A96C-41FF-4BB5-815E-5C17C5C0C91E}">
      <dgm:prSet/>
      <dgm:spPr/>
      <dgm:t>
        <a:bodyPr/>
        <a:lstStyle/>
        <a:p>
          <a:endParaRPr lang="ru-RU"/>
        </a:p>
      </dgm:t>
    </dgm:pt>
    <dgm:pt modelId="{063C9EE8-818C-47A9-B637-CA026645ACC6}" type="sibTrans" cxnId="{1473A96C-41FF-4BB5-815E-5C17C5C0C91E}">
      <dgm:prSet/>
      <dgm:spPr/>
      <dgm:t>
        <a:bodyPr/>
        <a:lstStyle/>
        <a:p>
          <a:endParaRPr lang="ru-RU"/>
        </a:p>
      </dgm:t>
    </dgm:pt>
    <dgm:pt modelId="{4852239E-2732-4364-8968-526036C883B7}">
      <dgm:prSet/>
      <dgm:spPr/>
      <dgm:t>
        <a:bodyPr/>
        <a:lstStyle/>
        <a:p>
          <a:r>
            <a:rPr lang="ru-RU" dirty="0" smtClean="0"/>
            <a:t>+</a:t>
          </a:r>
          <a:endParaRPr lang="ru-RU" dirty="0"/>
        </a:p>
      </dgm:t>
    </dgm:pt>
    <dgm:pt modelId="{C101BBF3-CE38-46DD-8725-9F237D67C3FC}" type="parTrans" cxnId="{05EEF521-D131-45FB-8A20-706310C6FA43}">
      <dgm:prSet/>
      <dgm:spPr/>
      <dgm:t>
        <a:bodyPr/>
        <a:lstStyle/>
        <a:p>
          <a:endParaRPr lang="ru-RU"/>
        </a:p>
      </dgm:t>
    </dgm:pt>
    <dgm:pt modelId="{B8B0BF1E-7313-402C-9BF8-E18614D9516E}" type="sibTrans" cxnId="{05EEF521-D131-45FB-8A20-706310C6FA43}">
      <dgm:prSet/>
      <dgm:spPr/>
      <dgm:t>
        <a:bodyPr/>
        <a:lstStyle/>
        <a:p>
          <a:endParaRPr lang="ru-RU"/>
        </a:p>
      </dgm:t>
    </dgm:pt>
    <dgm:pt modelId="{282E1CBF-CCC9-4524-AC92-C5A8AB098195}">
      <dgm:prSet/>
      <dgm:spPr/>
      <dgm:t>
        <a:bodyPr/>
        <a:lstStyle/>
        <a:p>
          <a:r>
            <a:rPr lang="ru-RU" dirty="0" smtClean="0"/>
            <a:t>-</a:t>
          </a:r>
          <a:endParaRPr lang="ru-RU" dirty="0"/>
        </a:p>
      </dgm:t>
    </dgm:pt>
    <dgm:pt modelId="{56D3343C-43B8-4327-9344-DA3FC3A32DE6}" type="parTrans" cxnId="{21D42AF9-D271-440F-BACB-2217EF0A1EC1}">
      <dgm:prSet/>
      <dgm:spPr/>
      <dgm:t>
        <a:bodyPr/>
        <a:lstStyle/>
        <a:p>
          <a:endParaRPr lang="ru-RU"/>
        </a:p>
      </dgm:t>
    </dgm:pt>
    <dgm:pt modelId="{C766655E-83CB-48E5-AEC9-20FFC05BDEEA}" type="sibTrans" cxnId="{21D42AF9-D271-440F-BACB-2217EF0A1EC1}">
      <dgm:prSet/>
      <dgm:spPr/>
      <dgm:t>
        <a:bodyPr/>
        <a:lstStyle/>
        <a:p>
          <a:endParaRPr lang="ru-RU"/>
        </a:p>
      </dgm:t>
    </dgm:pt>
    <dgm:pt modelId="{6852444A-10EF-46BC-8862-3EDC080E88A0}" type="pres">
      <dgm:prSet presAssocID="{00DE9A47-01F6-403A-8EF6-62511BCC694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E9D90E2-1D92-4128-8CFD-66AC02B876F1}" type="pres">
      <dgm:prSet presAssocID="{6A837020-7AC8-406F-BE64-28271ED957D1}" presName="hierRoot1" presStyleCnt="0"/>
      <dgm:spPr/>
    </dgm:pt>
    <dgm:pt modelId="{DDF20C0A-CD1E-45F2-8CB0-F5355C036C33}" type="pres">
      <dgm:prSet presAssocID="{6A837020-7AC8-406F-BE64-28271ED957D1}" presName="composite" presStyleCnt="0"/>
      <dgm:spPr/>
    </dgm:pt>
    <dgm:pt modelId="{339A6BCF-017D-4BF5-9C55-9340D202893F}" type="pres">
      <dgm:prSet presAssocID="{6A837020-7AC8-406F-BE64-28271ED957D1}" presName="background" presStyleLbl="node0" presStyleIdx="0" presStyleCnt="1"/>
      <dgm:spPr/>
    </dgm:pt>
    <dgm:pt modelId="{DC9C64B0-63E5-4588-B64B-3128531ED520}" type="pres">
      <dgm:prSet presAssocID="{6A837020-7AC8-406F-BE64-28271ED957D1}" presName="text" presStyleLbl="fgAcc0" presStyleIdx="0" presStyleCnt="1" custLinFactY="-100000" custLinFactNeighborX="-4911" custLinFactNeighborY="-10249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7C9B06C-CB9A-4986-A65D-75871C25649F}" type="pres">
      <dgm:prSet presAssocID="{6A837020-7AC8-406F-BE64-28271ED957D1}" presName="hierChild2" presStyleCnt="0"/>
      <dgm:spPr/>
    </dgm:pt>
    <dgm:pt modelId="{F373A4C4-75D7-46DC-A070-CCC15D01100A}" type="pres">
      <dgm:prSet presAssocID="{6FB717D5-6E9C-40A1-8FCC-A64507B774F1}" presName="Name10" presStyleLbl="parChTrans1D2" presStyleIdx="0" presStyleCnt="3"/>
      <dgm:spPr/>
      <dgm:t>
        <a:bodyPr/>
        <a:lstStyle/>
        <a:p>
          <a:endParaRPr lang="ru-RU"/>
        </a:p>
      </dgm:t>
    </dgm:pt>
    <dgm:pt modelId="{D24D6EA1-AF13-4E04-AE12-36F99C824ACD}" type="pres">
      <dgm:prSet presAssocID="{D23B6F35-2FD7-4777-AA87-CACB31A758FE}" presName="hierRoot2" presStyleCnt="0"/>
      <dgm:spPr/>
    </dgm:pt>
    <dgm:pt modelId="{86FD3834-0618-4E8A-B567-D87E8D36E97D}" type="pres">
      <dgm:prSet presAssocID="{D23B6F35-2FD7-4777-AA87-CACB31A758FE}" presName="composite2" presStyleCnt="0"/>
      <dgm:spPr/>
    </dgm:pt>
    <dgm:pt modelId="{746E9A8B-EF91-4EFC-AFBF-717FAA0A947C}" type="pres">
      <dgm:prSet presAssocID="{D23B6F35-2FD7-4777-AA87-CACB31A758FE}" presName="background2" presStyleLbl="node2" presStyleIdx="0" presStyleCnt="3"/>
      <dgm:spPr/>
    </dgm:pt>
    <dgm:pt modelId="{72CD23FE-23DF-40EA-B0ED-E57ACEF05A0A}" type="pres">
      <dgm:prSet presAssocID="{D23B6F35-2FD7-4777-AA87-CACB31A758FE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8531FDF-FFF3-4493-A5B8-9C47FD46615B}" type="pres">
      <dgm:prSet presAssocID="{D23B6F35-2FD7-4777-AA87-CACB31A758FE}" presName="hierChild3" presStyleCnt="0"/>
      <dgm:spPr/>
    </dgm:pt>
    <dgm:pt modelId="{94D16FE7-754F-43D6-9F33-642BF6AD5EEE}" type="pres">
      <dgm:prSet presAssocID="{E7A8567F-8999-4B86-8154-AD82B7645ACD}" presName="Name17" presStyleLbl="parChTrans1D3" presStyleIdx="0" presStyleCnt="6"/>
      <dgm:spPr/>
      <dgm:t>
        <a:bodyPr/>
        <a:lstStyle/>
        <a:p>
          <a:endParaRPr lang="ru-RU"/>
        </a:p>
      </dgm:t>
    </dgm:pt>
    <dgm:pt modelId="{F76A3638-B44A-4736-B7D3-9B576ADB8E1F}" type="pres">
      <dgm:prSet presAssocID="{9B4A590F-02B2-4752-9A2C-29D6B1FA7A48}" presName="hierRoot3" presStyleCnt="0"/>
      <dgm:spPr/>
    </dgm:pt>
    <dgm:pt modelId="{2B5C5CB3-6D69-4C4E-BE00-55461DA5B408}" type="pres">
      <dgm:prSet presAssocID="{9B4A590F-02B2-4752-9A2C-29D6B1FA7A48}" presName="composite3" presStyleCnt="0"/>
      <dgm:spPr/>
    </dgm:pt>
    <dgm:pt modelId="{4DEFF7B9-3794-4202-A6ED-9A80A57D5300}" type="pres">
      <dgm:prSet presAssocID="{9B4A590F-02B2-4752-9A2C-29D6B1FA7A48}" presName="background3" presStyleLbl="node3" presStyleIdx="0" presStyleCnt="6"/>
      <dgm:spPr/>
    </dgm:pt>
    <dgm:pt modelId="{B9824743-8CBD-4C8C-9FD5-B321DE7DD756}" type="pres">
      <dgm:prSet presAssocID="{9B4A590F-02B2-4752-9A2C-29D6B1FA7A48}" presName="text3" presStyleLbl="fgAcc3" presStyleIdx="0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7E75BBB-E9E1-4ABE-9CFC-B619C6F35DD2}" type="pres">
      <dgm:prSet presAssocID="{9B4A590F-02B2-4752-9A2C-29D6B1FA7A48}" presName="hierChild4" presStyleCnt="0"/>
      <dgm:spPr/>
    </dgm:pt>
    <dgm:pt modelId="{87601678-232E-4C5B-A764-A9DC90E15F58}" type="pres">
      <dgm:prSet presAssocID="{8C26EBC2-C41F-4FBD-BCCB-544D6CF16220}" presName="Name17" presStyleLbl="parChTrans1D3" presStyleIdx="1" presStyleCnt="6"/>
      <dgm:spPr/>
      <dgm:t>
        <a:bodyPr/>
        <a:lstStyle/>
        <a:p>
          <a:endParaRPr lang="ru-RU"/>
        </a:p>
      </dgm:t>
    </dgm:pt>
    <dgm:pt modelId="{25C436A1-9F2D-4EBA-BF42-83442CA1D08C}" type="pres">
      <dgm:prSet presAssocID="{1B34C38E-2E66-4EA0-AFFF-DD101F691A32}" presName="hierRoot3" presStyleCnt="0"/>
      <dgm:spPr/>
    </dgm:pt>
    <dgm:pt modelId="{F85CAEE5-5953-40A6-8021-547B465348C8}" type="pres">
      <dgm:prSet presAssocID="{1B34C38E-2E66-4EA0-AFFF-DD101F691A32}" presName="composite3" presStyleCnt="0"/>
      <dgm:spPr/>
    </dgm:pt>
    <dgm:pt modelId="{5BC71DCD-6C1A-46FB-9A55-8DA8D3D7A4CA}" type="pres">
      <dgm:prSet presAssocID="{1B34C38E-2E66-4EA0-AFFF-DD101F691A32}" presName="background3" presStyleLbl="node3" presStyleIdx="1" presStyleCnt="6"/>
      <dgm:spPr/>
    </dgm:pt>
    <dgm:pt modelId="{22631098-AD33-41EB-A9E9-A926775A21B5}" type="pres">
      <dgm:prSet presAssocID="{1B34C38E-2E66-4EA0-AFFF-DD101F691A32}" presName="text3" presStyleLbl="fgAcc3" presStyleIdx="1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BA4CF3C-F2ED-44A3-8BB1-03D0D51FD9A2}" type="pres">
      <dgm:prSet presAssocID="{1B34C38E-2E66-4EA0-AFFF-DD101F691A32}" presName="hierChild4" presStyleCnt="0"/>
      <dgm:spPr/>
    </dgm:pt>
    <dgm:pt modelId="{B525B69C-55BD-4F7C-9B2E-7E499B145E34}" type="pres">
      <dgm:prSet presAssocID="{C2B7E1BA-9711-465E-89F5-336716077A49}" presName="Name10" presStyleLbl="parChTrans1D2" presStyleIdx="1" presStyleCnt="3"/>
      <dgm:spPr/>
      <dgm:t>
        <a:bodyPr/>
        <a:lstStyle/>
        <a:p>
          <a:endParaRPr lang="ru-RU"/>
        </a:p>
      </dgm:t>
    </dgm:pt>
    <dgm:pt modelId="{2E12D06E-5324-440D-85D2-353816E16913}" type="pres">
      <dgm:prSet presAssocID="{31B63231-AD40-44F4-B2A5-4AFC05FEE9D9}" presName="hierRoot2" presStyleCnt="0"/>
      <dgm:spPr/>
    </dgm:pt>
    <dgm:pt modelId="{D16E5031-3260-4550-B774-31F6AA434AB8}" type="pres">
      <dgm:prSet presAssocID="{31B63231-AD40-44F4-B2A5-4AFC05FEE9D9}" presName="composite2" presStyleCnt="0"/>
      <dgm:spPr/>
    </dgm:pt>
    <dgm:pt modelId="{E55F441C-F075-40EA-9369-31F399E85967}" type="pres">
      <dgm:prSet presAssocID="{31B63231-AD40-44F4-B2A5-4AFC05FEE9D9}" presName="background2" presStyleLbl="node2" presStyleIdx="1" presStyleCnt="3"/>
      <dgm:spPr/>
    </dgm:pt>
    <dgm:pt modelId="{71C7FA35-637A-4155-BC7D-FFD2B3AFE6C7}" type="pres">
      <dgm:prSet presAssocID="{31B63231-AD40-44F4-B2A5-4AFC05FEE9D9}" presName="text2" presStyleLbl="fgAcc2" presStyleIdx="1" presStyleCnt="3" custLinFactNeighborX="1203" custLinFactNeighborY="-883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0696ED5-2E81-4A56-A0AE-FAF4F7CE0483}" type="pres">
      <dgm:prSet presAssocID="{31B63231-AD40-44F4-B2A5-4AFC05FEE9D9}" presName="hierChild3" presStyleCnt="0"/>
      <dgm:spPr/>
    </dgm:pt>
    <dgm:pt modelId="{B4510A3F-3E55-47F7-8119-24E0744DDCD9}" type="pres">
      <dgm:prSet presAssocID="{F9D31899-3B1B-4AC9-BC6A-FE4475B59BBC}" presName="Name17" presStyleLbl="parChTrans1D3" presStyleIdx="2" presStyleCnt="6"/>
      <dgm:spPr/>
      <dgm:t>
        <a:bodyPr/>
        <a:lstStyle/>
        <a:p>
          <a:endParaRPr lang="ru-RU"/>
        </a:p>
      </dgm:t>
    </dgm:pt>
    <dgm:pt modelId="{E336BCDB-EFC0-4043-8C53-CF799F2725DC}" type="pres">
      <dgm:prSet presAssocID="{03074469-B357-4FB9-B628-80863F2DD632}" presName="hierRoot3" presStyleCnt="0"/>
      <dgm:spPr/>
    </dgm:pt>
    <dgm:pt modelId="{E4657AD2-82F4-46C1-941C-C1CEA000A69F}" type="pres">
      <dgm:prSet presAssocID="{03074469-B357-4FB9-B628-80863F2DD632}" presName="composite3" presStyleCnt="0"/>
      <dgm:spPr/>
    </dgm:pt>
    <dgm:pt modelId="{5C843CA7-5BC8-46DE-996F-3CEB57A36D91}" type="pres">
      <dgm:prSet presAssocID="{03074469-B357-4FB9-B628-80863F2DD632}" presName="background3" presStyleLbl="node3" presStyleIdx="2" presStyleCnt="6"/>
      <dgm:spPr/>
    </dgm:pt>
    <dgm:pt modelId="{FDE3A6B9-551C-47E1-A723-33A1034BB71B}" type="pres">
      <dgm:prSet presAssocID="{03074469-B357-4FB9-B628-80863F2DD632}" presName="text3" presStyleLbl="fgAcc3" presStyleIdx="2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B9E253B-B2BF-4096-81FE-51860CC49D9A}" type="pres">
      <dgm:prSet presAssocID="{03074469-B357-4FB9-B628-80863F2DD632}" presName="hierChild4" presStyleCnt="0"/>
      <dgm:spPr/>
    </dgm:pt>
    <dgm:pt modelId="{776B034F-92AD-405E-8795-8C222ACFC6AB}" type="pres">
      <dgm:prSet presAssocID="{034BCE48-B5CB-4B07-9386-7DFAAC210D96}" presName="Name17" presStyleLbl="parChTrans1D3" presStyleIdx="3" presStyleCnt="6"/>
      <dgm:spPr/>
      <dgm:t>
        <a:bodyPr/>
        <a:lstStyle/>
        <a:p>
          <a:endParaRPr lang="ru-RU"/>
        </a:p>
      </dgm:t>
    </dgm:pt>
    <dgm:pt modelId="{B44F7E9A-AA08-451E-B272-1A0130F36BC5}" type="pres">
      <dgm:prSet presAssocID="{DA1F1BC6-04FF-4A48-BF3A-FE619DDE31F1}" presName="hierRoot3" presStyleCnt="0"/>
      <dgm:spPr/>
    </dgm:pt>
    <dgm:pt modelId="{9B6EA57E-4DE6-452E-9C77-F2305D365358}" type="pres">
      <dgm:prSet presAssocID="{DA1F1BC6-04FF-4A48-BF3A-FE619DDE31F1}" presName="composite3" presStyleCnt="0"/>
      <dgm:spPr/>
    </dgm:pt>
    <dgm:pt modelId="{1B6AC702-1BC3-4195-B96B-1A6E02582E5F}" type="pres">
      <dgm:prSet presAssocID="{DA1F1BC6-04FF-4A48-BF3A-FE619DDE31F1}" presName="background3" presStyleLbl="node3" presStyleIdx="3" presStyleCnt="6"/>
      <dgm:spPr/>
    </dgm:pt>
    <dgm:pt modelId="{7AC79015-70ED-4918-A51D-8A895355DF0D}" type="pres">
      <dgm:prSet presAssocID="{DA1F1BC6-04FF-4A48-BF3A-FE619DDE31F1}" presName="text3" presStyleLbl="fgAcc3" presStyleIdx="3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E256023-BAD8-43D6-825F-23CB7E131E65}" type="pres">
      <dgm:prSet presAssocID="{DA1F1BC6-04FF-4A48-BF3A-FE619DDE31F1}" presName="hierChild4" presStyleCnt="0"/>
      <dgm:spPr/>
    </dgm:pt>
    <dgm:pt modelId="{5D52061A-EEFE-457E-94E4-31B8E5A2487E}" type="pres">
      <dgm:prSet presAssocID="{F9107B50-5935-4584-800D-4CF5F993F10C}" presName="Name10" presStyleLbl="parChTrans1D2" presStyleIdx="2" presStyleCnt="3"/>
      <dgm:spPr/>
      <dgm:t>
        <a:bodyPr/>
        <a:lstStyle/>
        <a:p>
          <a:endParaRPr lang="ru-RU"/>
        </a:p>
      </dgm:t>
    </dgm:pt>
    <dgm:pt modelId="{47AF0FA4-777C-4469-B1BD-E0459E466BCE}" type="pres">
      <dgm:prSet presAssocID="{776A686F-87C4-4D70-8508-B9608B0E4EDB}" presName="hierRoot2" presStyleCnt="0"/>
      <dgm:spPr/>
    </dgm:pt>
    <dgm:pt modelId="{B501B029-FA48-433A-9107-C26E393D1753}" type="pres">
      <dgm:prSet presAssocID="{776A686F-87C4-4D70-8508-B9608B0E4EDB}" presName="composite2" presStyleCnt="0"/>
      <dgm:spPr/>
    </dgm:pt>
    <dgm:pt modelId="{984E7F21-4655-4B68-A099-0254FD420FA7}" type="pres">
      <dgm:prSet presAssocID="{776A686F-87C4-4D70-8508-B9608B0E4EDB}" presName="background2" presStyleLbl="node2" presStyleIdx="2" presStyleCnt="3"/>
      <dgm:spPr/>
    </dgm:pt>
    <dgm:pt modelId="{EE71EE54-D6C3-4A8E-9FAC-5B92CBDD1B27}" type="pres">
      <dgm:prSet presAssocID="{776A686F-87C4-4D70-8508-B9608B0E4EDB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46F7DB7-349C-4E69-8174-C4D8835E147D}" type="pres">
      <dgm:prSet presAssocID="{776A686F-87C4-4D70-8508-B9608B0E4EDB}" presName="hierChild3" presStyleCnt="0"/>
      <dgm:spPr/>
    </dgm:pt>
    <dgm:pt modelId="{9F5A52A0-19B2-4295-8CB4-E5F5E8CA0186}" type="pres">
      <dgm:prSet presAssocID="{C101BBF3-CE38-46DD-8725-9F237D67C3FC}" presName="Name17" presStyleLbl="parChTrans1D3" presStyleIdx="4" presStyleCnt="6"/>
      <dgm:spPr/>
      <dgm:t>
        <a:bodyPr/>
        <a:lstStyle/>
        <a:p>
          <a:endParaRPr lang="ru-RU"/>
        </a:p>
      </dgm:t>
    </dgm:pt>
    <dgm:pt modelId="{9FDCE689-17BD-4B35-B955-D8B19C89B9A2}" type="pres">
      <dgm:prSet presAssocID="{4852239E-2732-4364-8968-526036C883B7}" presName="hierRoot3" presStyleCnt="0"/>
      <dgm:spPr/>
    </dgm:pt>
    <dgm:pt modelId="{E340E499-B520-4A35-8894-982F95D737B1}" type="pres">
      <dgm:prSet presAssocID="{4852239E-2732-4364-8968-526036C883B7}" presName="composite3" presStyleCnt="0"/>
      <dgm:spPr/>
    </dgm:pt>
    <dgm:pt modelId="{09F9EAAA-CA5E-46A1-9DC3-BA1479C91BEC}" type="pres">
      <dgm:prSet presAssocID="{4852239E-2732-4364-8968-526036C883B7}" presName="background3" presStyleLbl="node3" presStyleIdx="4" presStyleCnt="6"/>
      <dgm:spPr/>
    </dgm:pt>
    <dgm:pt modelId="{7FA7F10D-0FC8-4FEB-9530-16A1C2D0B9D8}" type="pres">
      <dgm:prSet presAssocID="{4852239E-2732-4364-8968-526036C883B7}" presName="text3" presStyleLbl="fgAcc3" presStyleIdx="4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F756E18-4432-4020-AC55-F183D314425D}" type="pres">
      <dgm:prSet presAssocID="{4852239E-2732-4364-8968-526036C883B7}" presName="hierChild4" presStyleCnt="0"/>
      <dgm:spPr/>
    </dgm:pt>
    <dgm:pt modelId="{40874F59-50D1-4E15-932D-B4B0A27A63C4}" type="pres">
      <dgm:prSet presAssocID="{56D3343C-43B8-4327-9344-DA3FC3A32DE6}" presName="Name17" presStyleLbl="parChTrans1D3" presStyleIdx="5" presStyleCnt="6"/>
      <dgm:spPr/>
      <dgm:t>
        <a:bodyPr/>
        <a:lstStyle/>
        <a:p>
          <a:endParaRPr lang="ru-RU"/>
        </a:p>
      </dgm:t>
    </dgm:pt>
    <dgm:pt modelId="{2D9847B7-DA80-4DFE-8939-6DE9B0DA6F8B}" type="pres">
      <dgm:prSet presAssocID="{282E1CBF-CCC9-4524-AC92-C5A8AB098195}" presName="hierRoot3" presStyleCnt="0"/>
      <dgm:spPr/>
    </dgm:pt>
    <dgm:pt modelId="{1AAE9975-A61F-4975-8404-D332F1414430}" type="pres">
      <dgm:prSet presAssocID="{282E1CBF-CCC9-4524-AC92-C5A8AB098195}" presName="composite3" presStyleCnt="0"/>
      <dgm:spPr/>
    </dgm:pt>
    <dgm:pt modelId="{241B23B3-9B24-436F-B0F6-6EF2BF571736}" type="pres">
      <dgm:prSet presAssocID="{282E1CBF-CCC9-4524-AC92-C5A8AB098195}" presName="background3" presStyleLbl="node3" presStyleIdx="5" presStyleCnt="6"/>
      <dgm:spPr/>
    </dgm:pt>
    <dgm:pt modelId="{4AFC776D-FD41-4A3A-855A-C6B92B90C9F0}" type="pres">
      <dgm:prSet presAssocID="{282E1CBF-CCC9-4524-AC92-C5A8AB098195}" presName="text3" presStyleLbl="fgAcc3" presStyleIdx="5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875FD59-5F70-4A08-8D82-EA221E969FA9}" type="pres">
      <dgm:prSet presAssocID="{282E1CBF-CCC9-4524-AC92-C5A8AB098195}" presName="hierChild4" presStyleCnt="0"/>
      <dgm:spPr/>
    </dgm:pt>
  </dgm:ptLst>
  <dgm:cxnLst>
    <dgm:cxn modelId="{83244FDF-85EB-44D3-A8D0-3EDD04E2955F}" srcId="{D23B6F35-2FD7-4777-AA87-CACB31A758FE}" destId="{1B34C38E-2E66-4EA0-AFFF-DD101F691A32}" srcOrd="1" destOrd="0" parTransId="{8C26EBC2-C41F-4FBD-BCCB-544D6CF16220}" sibTransId="{2D02C19A-D7AE-4393-9FF5-CB35DBAAAB1D}"/>
    <dgm:cxn modelId="{2EC45017-3523-4AAB-A8EA-C4B1434ABAFB}" type="presOf" srcId="{4852239E-2732-4364-8968-526036C883B7}" destId="{7FA7F10D-0FC8-4FEB-9530-16A1C2D0B9D8}" srcOrd="0" destOrd="0" presId="urn:microsoft.com/office/officeart/2005/8/layout/hierarchy1"/>
    <dgm:cxn modelId="{6971E24D-C956-4C3D-AB12-34500B91E58E}" type="presOf" srcId="{DA1F1BC6-04FF-4A48-BF3A-FE619DDE31F1}" destId="{7AC79015-70ED-4918-A51D-8A895355DF0D}" srcOrd="0" destOrd="0" presId="urn:microsoft.com/office/officeart/2005/8/layout/hierarchy1"/>
    <dgm:cxn modelId="{1473A96C-41FF-4BB5-815E-5C17C5C0C91E}" srcId="{6A837020-7AC8-406F-BE64-28271ED957D1}" destId="{776A686F-87C4-4D70-8508-B9608B0E4EDB}" srcOrd="2" destOrd="0" parTransId="{F9107B50-5935-4584-800D-4CF5F993F10C}" sibTransId="{063C9EE8-818C-47A9-B637-CA026645ACC6}"/>
    <dgm:cxn modelId="{0E425D8E-D626-4431-B420-0D94CCED88B7}" type="presOf" srcId="{6FB717D5-6E9C-40A1-8FCC-A64507B774F1}" destId="{F373A4C4-75D7-46DC-A070-CCC15D01100A}" srcOrd="0" destOrd="0" presId="urn:microsoft.com/office/officeart/2005/8/layout/hierarchy1"/>
    <dgm:cxn modelId="{323F0F3A-CA35-4AF0-AA78-2B856FD39D6A}" type="presOf" srcId="{31B63231-AD40-44F4-B2A5-4AFC05FEE9D9}" destId="{71C7FA35-637A-4155-BC7D-FFD2B3AFE6C7}" srcOrd="0" destOrd="0" presId="urn:microsoft.com/office/officeart/2005/8/layout/hierarchy1"/>
    <dgm:cxn modelId="{F32D80A5-E95D-41ED-BC05-100695A85E4F}" type="presOf" srcId="{C2B7E1BA-9711-465E-89F5-336716077A49}" destId="{B525B69C-55BD-4F7C-9B2E-7E499B145E34}" srcOrd="0" destOrd="0" presId="urn:microsoft.com/office/officeart/2005/8/layout/hierarchy1"/>
    <dgm:cxn modelId="{1D62AC66-EAE3-4517-BC89-966E63C04CF5}" type="presOf" srcId="{8C26EBC2-C41F-4FBD-BCCB-544D6CF16220}" destId="{87601678-232E-4C5B-A764-A9DC90E15F58}" srcOrd="0" destOrd="0" presId="urn:microsoft.com/office/officeart/2005/8/layout/hierarchy1"/>
    <dgm:cxn modelId="{BE1A3BD8-1F1B-48BA-9A43-CED75F2D5B41}" type="presOf" srcId="{1B34C38E-2E66-4EA0-AFFF-DD101F691A32}" destId="{22631098-AD33-41EB-A9E9-A926775A21B5}" srcOrd="0" destOrd="0" presId="urn:microsoft.com/office/officeart/2005/8/layout/hierarchy1"/>
    <dgm:cxn modelId="{29A87C52-A8F4-4EF9-84A1-8C8FB88ED569}" type="presOf" srcId="{56D3343C-43B8-4327-9344-DA3FC3A32DE6}" destId="{40874F59-50D1-4E15-932D-B4B0A27A63C4}" srcOrd="0" destOrd="0" presId="urn:microsoft.com/office/officeart/2005/8/layout/hierarchy1"/>
    <dgm:cxn modelId="{C718481C-4C12-483A-8A8D-22758539A03F}" type="presOf" srcId="{03074469-B357-4FB9-B628-80863F2DD632}" destId="{FDE3A6B9-551C-47E1-A723-33A1034BB71B}" srcOrd="0" destOrd="0" presId="urn:microsoft.com/office/officeart/2005/8/layout/hierarchy1"/>
    <dgm:cxn modelId="{67B6A717-F4A6-49F6-95BE-B14CA70BBB5E}" srcId="{D23B6F35-2FD7-4777-AA87-CACB31A758FE}" destId="{9B4A590F-02B2-4752-9A2C-29D6B1FA7A48}" srcOrd="0" destOrd="0" parTransId="{E7A8567F-8999-4B86-8154-AD82B7645ACD}" sibTransId="{AD24E4D7-8DDC-422F-9B20-F7E529D8D12F}"/>
    <dgm:cxn modelId="{21D42AF9-D271-440F-BACB-2217EF0A1EC1}" srcId="{776A686F-87C4-4D70-8508-B9608B0E4EDB}" destId="{282E1CBF-CCC9-4524-AC92-C5A8AB098195}" srcOrd="1" destOrd="0" parTransId="{56D3343C-43B8-4327-9344-DA3FC3A32DE6}" sibTransId="{C766655E-83CB-48E5-AEC9-20FFC05BDEEA}"/>
    <dgm:cxn modelId="{D68951AA-7AF5-45A8-A7B1-A1AAF438119E}" type="presOf" srcId="{00DE9A47-01F6-403A-8EF6-62511BCC6945}" destId="{6852444A-10EF-46BC-8862-3EDC080E88A0}" srcOrd="0" destOrd="0" presId="urn:microsoft.com/office/officeart/2005/8/layout/hierarchy1"/>
    <dgm:cxn modelId="{05EEF521-D131-45FB-8A20-706310C6FA43}" srcId="{776A686F-87C4-4D70-8508-B9608B0E4EDB}" destId="{4852239E-2732-4364-8968-526036C883B7}" srcOrd="0" destOrd="0" parTransId="{C101BBF3-CE38-46DD-8725-9F237D67C3FC}" sibTransId="{B8B0BF1E-7313-402C-9BF8-E18614D9516E}"/>
    <dgm:cxn modelId="{6F0C4C99-F0FA-4884-ADC2-3CA69ABE9BBB}" type="presOf" srcId="{E7A8567F-8999-4B86-8154-AD82B7645ACD}" destId="{94D16FE7-754F-43D6-9F33-642BF6AD5EEE}" srcOrd="0" destOrd="0" presId="urn:microsoft.com/office/officeart/2005/8/layout/hierarchy1"/>
    <dgm:cxn modelId="{A8D65C58-0AC6-4D1F-A4A8-988EC9891FD5}" srcId="{00DE9A47-01F6-403A-8EF6-62511BCC6945}" destId="{6A837020-7AC8-406F-BE64-28271ED957D1}" srcOrd="0" destOrd="0" parTransId="{D9B65E58-71AE-44AC-99AE-A1423BB50877}" sibTransId="{78665ECA-1AF5-4691-AC4D-B3B03D971DDB}"/>
    <dgm:cxn modelId="{7CC450EF-E846-4B1C-B1E4-23731C71EC01}" type="presOf" srcId="{282E1CBF-CCC9-4524-AC92-C5A8AB098195}" destId="{4AFC776D-FD41-4A3A-855A-C6B92B90C9F0}" srcOrd="0" destOrd="0" presId="urn:microsoft.com/office/officeart/2005/8/layout/hierarchy1"/>
    <dgm:cxn modelId="{60B3ED98-CF4D-427D-8275-33656B70A67D}" type="presOf" srcId="{6A837020-7AC8-406F-BE64-28271ED957D1}" destId="{DC9C64B0-63E5-4588-B64B-3128531ED520}" srcOrd="0" destOrd="0" presId="urn:microsoft.com/office/officeart/2005/8/layout/hierarchy1"/>
    <dgm:cxn modelId="{E10F6134-B905-4D89-A196-DB1465D316C0}" srcId="{6A837020-7AC8-406F-BE64-28271ED957D1}" destId="{31B63231-AD40-44F4-B2A5-4AFC05FEE9D9}" srcOrd="1" destOrd="0" parTransId="{C2B7E1BA-9711-465E-89F5-336716077A49}" sibTransId="{B0DAC993-DFAB-4C4A-9F16-3ECDBDF540FD}"/>
    <dgm:cxn modelId="{BB47EB49-21FE-4D2C-8486-2F707CE5FB5E}" type="presOf" srcId="{9B4A590F-02B2-4752-9A2C-29D6B1FA7A48}" destId="{B9824743-8CBD-4C8C-9FD5-B321DE7DD756}" srcOrd="0" destOrd="0" presId="urn:microsoft.com/office/officeart/2005/8/layout/hierarchy1"/>
    <dgm:cxn modelId="{03F22DAD-4B7F-46F2-A0E2-6855FC71C366}" type="presOf" srcId="{C101BBF3-CE38-46DD-8725-9F237D67C3FC}" destId="{9F5A52A0-19B2-4295-8CB4-E5F5E8CA0186}" srcOrd="0" destOrd="0" presId="urn:microsoft.com/office/officeart/2005/8/layout/hierarchy1"/>
    <dgm:cxn modelId="{DDD7CB66-58C9-4753-92CC-11A8D04B5326}" type="presOf" srcId="{F9107B50-5935-4584-800D-4CF5F993F10C}" destId="{5D52061A-EEFE-457E-94E4-31B8E5A2487E}" srcOrd="0" destOrd="0" presId="urn:microsoft.com/office/officeart/2005/8/layout/hierarchy1"/>
    <dgm:cxn modelId="{192BB642-C323-4A0D-A2F2-E2550E3CA999}" type="presOf" srcId="{F9D31899-3B1B-4AC9-BC6A-FE4475B59BBC}" destId="{B4510A3F-3E55-47F7-8119-24E0744DDCD9}" srcOrd="0" destOrd="0" presId="urn:microsoft.com/office/officeart/2005/8/layout/hierarchy1"/>
    <dgm:cxn modelId="{7D980F5E-1D55-4E9A-B43F-FFB76976FDB8}" srcId="{31B63231-AD40-44F4-B2A5-4AFC05FEE9D9}" destId="{03074469-B357-4FB9-B628-80863F2DD632}" srcOrd="0" destOrd="0" parTransId="{F9D31899-3B1B-4AC9-BC6A-FE4475B59BBC}" sibTransId="{7ACD1591-18C5-4BCA-80F7-D1AC42D2ACBC}"/>
    <dgm:cxn modelId="{88273F90-805C-4BFE-B8DF-25731AC0EF34}" type="presOf" srcId="{034BCE48-B5CB-4B07-9386-7DFAAC210D96}" destId="{776B034F-92AD-405E-8795-8C222ACFC6AB}" srcOrd="0" destOrd="0" presId="urn:microsoft.com/office/officeart/2005/8/layout/hierarchy1"/>
    <dgm:cxn modelId="{52355875-6233-4AE0-9CCE-FECC63AE442E}" type="presOf" srcId="{D23B6F35-2FD7-4777-AA87-CACB31A758FE}" destId="{72CD23FE-23DF-40EA-B0ED-E57ACEF05A0A}" srcOrd="0" destOrd="0" presId="urn:microsoft.com/office/officeart/2005/8/layout/hierarchy1"/>
    <dgm:cxn modelId="{60C45095-FEB6-4E02-ACD0-D75A9683F92F}" srcId="{6A837020-7AC8-406F-BE64-28271ED957D1}" destId="{D23B6F35-2FD7-4777-AA87-CACB31A758FE}" srcOrd="0" destOrd="0" parTransId="{6FB717D5-6E9C-40A1-8FCC-A64507B774F1}" sibTransId="{D55917D2-634D-4835-B7A5-B05F54EC5F02}"/>
    <dgm:cxn modelId="{62DDA8FE-8223-4D15-A773-883485CE974B}" type="presOf" srcId="{776A686F-87C4-4D70-8508-B9608B0E4EDB}" destId="{EE71EE54-D6C3-4A8E-9FAC-5B92CBDD1B27}" srcOrd="0" destOrd="0" presId="urn:microsoft.com/office/officeart/2005/8/layout/hierarchy1"/>
    <dgm:cxn modelId="{1F43653C-8B1E-4630-BF27-AF56186F0DD6}" srcId="{31B63231-AD40-44F4-B2A5-4AFC05FEE9D9}" destId="{DA1F1BC6-04FF-4A48-BF3A-FE619DDE31F1}" srcOrd="1" destOrd="0" parTransId="{034BCE48-B5CB-4B07-9386-7DFAAC210D96}" sibTransId="{E899DF87-4694-447B-B520-22821DE153F6}"/>
    <dgm:cxn modelId="{C3C637F2-795D-4F2B-A186-AF17C7B368B1}" type="presParOf" srcId="{6852444A-10EF-46BC-8862-3EDC080E88A0}" destId="{DE9D90E2-1D92-4128-8CFD-66AC02B876F1}" srcOrd="0" destOrd="0" presId="urn:microsoft.com/office/officeart/2005/8/layout/hierarchy1"/>
    <dgm:cxn modelId="{0E9483C3-810E-48DC-AC46-88EC150902EE}" type="presParOf" srcId="{DE9D90E2-1D92-4128-8CFD-66AC02B876F1}" destId="{DDF20C0A-CD1E-45F2-8CB0-F5355C036C33}" srcOrd="0" destOrd="0" presId="urn:microsoft.com/office/officeart/2005/8/layout/hierarchy1"/>
    <dgm:cxn modelId="{527BE4FF-7740-4D54-90AF-D5A638F75D5C}" type="presParOf" srcId="{DDF20C0A-CD1E-45F2-8CB0-F5355C036C33}" destId="{339A6BCF-017D-4BF5-9C55-9340D202893F}" srcOrd="0" destOrd="0" presId="urn:microsoft.com/office/officeart/2005/8/layout/hierarchy1"/>
    <dgm:cxn modelId="{BC24BD54-DED3-452A-B5CF-1BAFD06F89BA}" type="presParOf" srcId="{DDF20C0A-CD1E-45F2-8CB0-F5355C036C33}" destId="{DC9C64B0-63E5-4588-B64B-3128531ED520}" srcOrd="1" destOrd="0" presId="urn:microsoft.com/office/officeart/2005/8/layout/hierarchy1"/>
    <dgm:cxn modelId="{2B463539-4235-4C02-B79A-4F74F352E298}" type="presParOf" srcId="{DE9D90E2-1D92-4128-8CFD-66AC02B876F1}" destId="{87C9B06C-CB9A-4986-A65D-75871C25649F}" srcOrd="1" destOrd="0" presId="urn:microsoft.com/office/officeart/2005/8/layout/hierarchy1"/>
    <dgm:cxn modelId="{7F26A09F-695A-4B93-8C15-C3E32AE77115}" type="presParOf" srcId="{87C9B06C-CB9A-4986-A65D-75871C25649F}" destId="{F373A4C4-75D7-46DC-A070-CCC15D01100A}" srcOrd="0" destOrd="0" presId="urn:microsoft.com/office/officeart/2005/8/layout/hierarchy1"/>
    <dgm:cxn modelId="{5D3AE09E-210A-468A-B795-E3261477BCF2}" type="presParOf" srcId="{87C9B06C-CB9A-4986-A65D-75871C25649F}" destId="{D24D6EA1-AF13-4E04-AE12-36F99C824ACD}" srcOrd="1" destOrd="0" presId="urn:microsoft.com/office/officeart/2005/8/layout/hierarchy1"/>
    <dgm:cxn modelId="{92D9E3F1-6520-4704-864D-58F89B37EF01}" type="presParOf" srcId="{D24D6EA1-AF13-4E04-AE12-36F99C824ACD}" destId="{86FD3834-0618-4E8A-B567-D87E8D36E97D}" srcOrd="0" destOrd="0" presId="urn:microsoft.com/office/officeart/2005/8/layout/hierarchy1"/>
    <dgm:cxn modelId="{83878790-114C-4C52-9904-33E2D63B51E9}" type="presParOf" srcId="{86FD3834-0618-4E8A-B567-D87E8D36E97D}" destId="{746E9A8B-EF91-4EFC-AFBF-717FAA0A947C}" srcOrd="0" destOrd="0" presId="urn:microsoft.com/office/officeart/2005/8/layout/hierarchy1"/>
    <dgm:cxn modelId="{CE9ED0C9-CB3A-461C-882B-E9D7E325DA5B}" type="presParOf" srcId="{86FD3834-0618-4E8A-B567-D87E8D36E97D}" destId="{72CD23FE-23DF-40EA-B0ED-E57ACEF05A0A}" srcOrd="1" destOrd="0" presId="urn:microsoft.com/office/officeart/2005/8/layout/hierarchy1"/>
    <dgm:cxn modelId="{293C2E71-B700-4C79-98F4-48062FA7339E}" type="presParOf" srcId="{D24D6EA1-AF13-4E04-AE12-36F99C824ACD}" destId="{98531FDF-FFF3-4493-A5B8-9C47FD46615B}" srcOrd="1" destOrd="0" presId="urn:microsoft.com/office/officeart/2005/8/layout/hierarchy1"/>
    <dgm:cxn modelId="{32D0DAE6-22CB-42F3-BF0D-9B35E910D25F}" type="presParOf" srcId="{98531FDF-FFF3-4493-A5B8-9C47FD46615B}" destId="{94D16FE7-754F-43D6-9F33-642BF6AD5EEE}" srcOrd="0" destOrd="0" presId="urn:microsoft.com/office/officeart/2005/8/layout/hierarchy1"/>
    <dgm:cxn modelId="{B6A141BC-4DD9-4A99-B5DA-26A7075FBF00}" type="presParOf" srcId="{98531FDF-FFF3-4493-A5B8-9C47FD46615B}" destId="{F76A3638-B44A-4736-B7D3-9B576ADB8E1F}" srcOrd="1" destOrd="0" presId="urn:microsoft.com/office/officeart/2005/8/layout/hierarchy1"/>
    <dgm:cxn modelId="{97A91D96-F4C6-4066-AD04-0170CB520B5F}" type="presParOf" srcId="{F76A3638-B44A-4736-B7D3-9B576ADB8E1F}" destId="{2B5C5CB3-6D69-4C4E-BE00-55461DA5B408}" srcOrd="0" destOrd="0" presId="urn:microsoft.com/office/officeart/2005/8/layout/hierarchy1"/>
    <dgm:cxn modelId="{0982AC1B-0136-4736-AF36-79D794834C5E}" type="presParOf" srcId="{2B5C5CB3-6D69-4C4E-BE00-55461DA5B408}" destId="{4DEFF7B9-3794-4202-A6ED-9A80A57D5300}" srcOrd="0" destOrd="0" presId="urn:microsoft.com/office/officeart/2005/8/layout/hierarchy1"/>
    <dgm:cxn modelId="{42DBD735-64FC-4E42-812E-3E1097216DA6}" type="presParOf" srcId="{2B5C5CB3-6D69-4C4E-BE00-55461DA5B408}" destId="{B9824743-8CBD-4C8C-9FD5-B321DE7DD756}" srcOrd="1" destOrd="0" presId="urn:microsoft.com/office/officeart/2005/8/layout/hierarchy1"/>
    <dgm:cxn modelId="{92030194-9ECC-4348-BEC0-DAFB0CD868DF}" type="presParOf" srcId="{F76A3638-B44A-4736-B7D3-9B576ADB8E1F}" destId="{47E75BBB-E9E1-4ABE-9CFC-B619C6F35DD2}" srcOrd="1" destOrd="0" presId="urn:microsoft.com/office/officeart/2005/8/layout/hierarchy1"/>
    <dgm:cxn modelId="{34B2F8CC-FFD6-481C-8F25-CA0848B87520}" type="presParOf" srcId="{98531FDF-FFF3-4493-A5B8-9C47FD46615B}" destId="{87601678-232E-4C5B-A764-A9DC90E15F58}" srcOrd="2" destOrd="0" presId="urn:microsoft.com/office/officeart/2005/8/layout/hierarchy1"/>
    <dgm:cxn modelId="{50D98CC7-38BC-4037-B440-8349628DFC9B}" type="presParOf" srcId="{98531FDF-FFF3-4493-A5B8-9C47FD46615B}" destId="{25C436A1-9F2D-4EBA-BF42-83442CA1D08C}" srcOrd="3" destOrd="0" presId="urn:microsoft.com/office/officeart/2005/8/layout/hierarchy1"/>
    <dgm:cxn modelId="{C4AAD118-8DC7-4532-A26F-D85EBC2162DC}" type="presParOf" srcId="{25C436A1-9F2D-4EBA-BF42-83442CA1D08C}" destId="{F85CAEE5-5953-40A6-8021-547B465348C8}" srcOrd="0" destOrd="0" presId="urn:microsoft.com/office/officeart/2005/8/layout/hierarchy1"/>
    <dgm:cxn modelId="{B374AEE4-11E2-4C3A-9432-D9B6AB89FF47}" type="presParOf" srcId="{F85CAEE5-5953-40A6-8021-547B465348C8}" destId="{5BC71DCD-6C1A-46FB-9A55-8DA8D3D7A4CA}" srcOrd="0" destOrd="0" presId="urn:microsoft.com/office/officeart/2005/8/layout/hierarchy1"/>
    <dgm:cxn modelId="{DCDE1029-A82E-42AE-89F8-3D151869D3EF}" type="presParOf" srcId="{F85CAEE5-5953-40A6-8021-547B465348C8}" destId="{22631098-AD33-41EB-A9E9-A926775A21B5}" srcOrd="1" destOrd="0" presId="urn:microsoft.com/office/officeart/2005/8/layout/hierarchy1"/>
    <dgm:cxn modelId="{5F24384C-CB13-4985-B310-FAFB8B492D8F}" type="presParOf" srcId="{25C436A1-9F2D-4EBA-BF42-83442CA1D08C}" destId="{5BA4CF3C-F2ED-44A3-8BB1-03D0D51FD9A2}" srcOrd="1" destOrd="0" presId="urn:microsoft.com/office/officeart/2005/8/layout/hierarchy1"/>
    <dgm:cxn modelId="{B3102083-B4EC-4D56-8CDA-9F0F849EA7F0}" type="presParOf" srcId="{87C9B06C-CB9A-4986-A65D-75871C25649F}" destId="{B525B69C-55BD-4F7C-9B2E-7E499B145E34}" srcOrd="2" destOrd="0" presId="urn:microsoft.com/office/officeart/2005/8/layout/hierarchy1"/>
    <dgm:cxn modelId="{EF0072CB-9530-45D9-BC51-0FC698BB1A79}" type="presParOf" srcId="{87C9B06C-CB9A-4986-A65D-75871C25649F}" destId="{2E12D06E-5324-440D-85D2-353816E16913}" srcOrd="3" destOrd="0" presId="urn:microsoft.com/office/officeart/2005/8/layout/hierarchy1"/>
    <dgm:cxn modelId="{6732E693-31CE-4E04-8CD1-76BEE8DD87A9}" type="presParOf" srcId="{2E12D06E-5324-440D-85D2-353816E16913}" destId="{D16E5031-3260-4550-B774-31F6AA434AB8}" srcOrd="0" destOrd="0" presId="urn:microsoft.com/office/officeart/2005/8/layout/hierarchy1"/>
    <dgm:cxn modelId="{91612681-5D9D-43EB-9CD0-719890E9D42E}" type="presParOf" srcId="{D16E5031-3260-4550-B774-31F6AA434AB8}" destId="{E55F441C-F075-40EA-9369-31F399E85967}" srcOrd="0" destOrd="0" presId="urn:microsoft.com/office/officeart/2005/8/layout/hierarchy1"/>
    <dgm:cxn modelId="{567C1D47-BA25-4070-851A-A5FF78D7DBF9}" type="presParOf" srcId="{D16E5031-3260-4550-B774-31F6AA434AB8}" destId="{71C7FA35-637A-4155-BC7D-FFD2B3AFE6C7}" srcOrd="1" destOrd="0" presId="urn:microsoft.com/office/officeart/2005/8/layout/hierarchy1"/>
    <dgm:cxn modelId="{F2512565-D6DA-4274-928F-F2FB2BD88FD6}" type="presParOf" srcId="{2E12D06E-5324-440D-85D2-353816E16913}" destId="{80696ED5-2E81-4A56-A0AE-FAF4F7CE0483}" srcOrd="1" destOrd="0" presId="urn:microsoft.com/office/officeart/2005/8/layout/hierarchy1"/>
    <dgm:cxn modelId="{0045AA46-AD02-4518-83B9-81A097FE98CE}" type="presParOf" srcId="{80696ED5-2E81-4A56-A0AE-FAF4F7CE0483}" destId="{B4510A3F-3E55-47F7-8119-24E0744DDCD9}" srcOrd="0" destOrd="0" presId="urn:microsoft.com/office/officeart/2005/8/layout/hierarchy1"/>
    <dgm:cxn modelId="{B844D71A-D6CF-41B8-BC24-A71E019D566E}" type="presParOf" srcId="{80696ED5-2E81-4A56-A0AE-FAF4F7CE0483}" destId="{E336BCDB-EFC0-4043-8C53-CF799F2725DC}" srcOrd="1" destOrd="0" presId="urn:microsoft.com/office/officeart/2005/8/layout/hierarchy1"/>
    <dgm:cxn modelId="{6540B242-F795-4FBC-AD25-AAD4D52D7BD2}" type="presParOf" srcId="{E336BCDB-EFC0-4043-8C53-CF799F2725DC}" destId="{E4657AD2-82F4-46C1-941C-C1CEA000A69F}" srcOrd="0" destOrd="0" presId="urn:microsoft.com/office/officeart/2005/8/layout/hierarchy1"/>
    <dgm:cxn modelId="{F2166A00-2FC9-43A0-8A2E-16293AC92809}" type="presParOf" srcId="{E4657AD2-82F4-46C1-941C-C1CEA000A69F}" destId="{5C843CA7-5BC8-46DE-996F-3CEB57A36D91}" srcOrd="0" destOrd="0" presId="urn:microsoft.com/office/officeart/2005/8/layout/hierarchy1"/>
    <dgm:cxn modelId="{64D47862-9421-4C3F-9EB7-C00865FD694C}" type="presParOf" srcId="{E4657AD2-82F4-46C1-941C-C1CEA000A69F}" destId="{FDE3A6B9-551C-47E1-A723-33A1034BB71B}" srcOrd="1" destOrd="0" presId="urn:microsoft.com/office/officeart/2005/8/layout/hierarchy1"/>
    <dgm:cxn modelId="{D54C782B-92C2-41EA-88CE-52ECB245E457}" type="presParOf" srcId="{E336BCDB-EFC0-4043-8C53-CF799F2725DC}" destId="{6B9E253B-B2BF-4096-81FE-51860CC49D9A}" srcOrd="1" destOrd="0" presId="urn:microsoft.com/office/officeart/2005/8/layout/hierarchy1"/>
    <dgm:cxn modelId="{5E1B6CDF-D2E6-416E-8F63-0C407B02F6D3}" type="presParOf" srcId="{80696ED5-2E81-4A56-A0AE-FAF4F7CE0483}" destId="{776B034F-92AD-405E-8795-8C222ACFC6AB}" srcOrd="2" destOrd="0" presId="urn:microsoft.com/office/officeart/2005/8/layout/hierarchy1"/>
    <dgm:cxn modelId="{F692AC75-8974-4F68-B636-785956FE814A}" type="presParOf" srcId="{80696ED5-2E81-4A56-A0AE-FAF4F7CE0483}" destId="{B44F7E9A-AA08-451E-B272-1A0130F36BC5}" srcOrd="3" destOrd="0" presId="urn:microsoft.com/office/officeart/2005/8/layout/hierarchy1"/>
    <dgm:cxn modelId="{EF3C7EBF-48BD-4CE1-ABB1-C82B7D98D080}" type="presParOf" srcId="{B44F7E9A-AA08-451E-B272-1A0130F36BC5}" destId="{9B6EA57E-4DE6-452E-9C77-F2305D365358}" srcOrd="0" destOrd="0" presId="urn:microsoft.com/office/officeart/2005/8/layout/hierarchy1"/>
    <dgm:cxn modelId="{062C83E0-C1FF-4242-9DA6-6EB2277D92D8}" type="presParOf" srcId="{9B6EA57E-4DE6-452E-9C77-F2305D365358}" destId="{1B6AC702-1BC3-4195-B96B-1A6E02582E5F}" srcOrd="0" destOrd="0" presId="urn:microsoft.com/office/officeart/2005/8/layout/hierarchy1"/>
    <dgm:cxn modelId="{0380E2CD-78A0-4D0B-B8E7-5EA266187E4F}" type="presParOf" srcId="{9B6EA57E-4DE6-452E-9C77-F2305D365358}" destId="{7AC79015-70ED-4918-A51D-8A895355DF0D}" srcOrd="1" destOrd="0" presId="urn:microsoft.com/office/officeart/2005/8/layout/hierarchy1"/>
    <dgm:cxn modelId="{73CC14CA-A056-4D6D-B98E-5B4398D2A4F8}" type="presParOf" srcId="{B44F7E9A-AA08-451E-B272-1A0130F36BC5}" destId="{BE256023-BAD8-43D6-825F-23CB7E131E65}" srcOrd="1" destOrd="0" presId="urn:microsoft.com/office/officeart/2005/8/layout/hierarchy1"/>
    <dgm:cxn modelId="{3F64EBB8-CF41-4396-BEAD-07AFAA1D85F8}" type="presParOf" srcId="{87C9B06C-CB9A-4986-A65D-75871C25649F}" destId="{5D52061A-EEFE-457E-94E4-31B8E5A2487E}" srcOrd="4" destOrd="0" presId="urn:microsoft.com/office/officeart/2005/8/layout/hierarchy1"/>
    <dgm:cxn modelId="{E4C0B203-5E4E-4D76-A87D-5FE14F212767}" type="presParOf" srcId="{87C9B06C-CB9A-4986-A65D-75871C25649F}" destId="{47AF0FA4-777C-4469-B1BD-E0459E466BCE}" srcOrd="5" destOrd="0" presId="urn:microsoft.com/office/officeart/2005/8/layout/hierarchy1"/>
    <dgm:cxn modelId="{4AB847D4-D212-481A-AB24-0E23AC67E0BA}" type="presParOf" srcId="{47AF0FA4-777C-4469-B1BD-E0459E466BCE}" destId="{B501B029-FA48-433A-9107-C26E393D1753}" srcOrd="0" destOrd="0" presId="urn:microsoft.com/office/officeart/2005/8/layout/hierarchy1"/>
    <dgm:cxn modelId="{AF66152B-7F2D-46C1-93FD-E4816C189FD0}" type="presParOf" srcId="{B501B029-FA48-433A-9107-C26E393D1753}" destId="{984E7F21-4655-4B68-A099-0254FD420FA7}" srcOrd="0" destOrd="0" presId="urn:microsoft.com/office/officeart/2005/8/layout/hierarchy1"/>
    <dgm:cxn modelId="{2ADDCFE4-036F-46C7-99EC-22D8587E76F7}" type="presParOf" srcId="{B501B029-FA48-433A-9107-C26E393D1753}" destId="{EE71EE54-D6C3-4A8E-9FAC-5B92CBDD1B27}" srcOrd="1" destOrd="0" presId="urn:microsoft.com/office/officeart/2005/8/layout/hierarchy1"/>
    <dgm:cxn modelId="{6978EA4A-2401-4279-ABA4-0821FBC9A5D5}" type="presParOf" srcId="{47AF0FA4-777C-4469-B1BD-E0459E466BCE}" destId="{C46F7DB7-349C-4E69-8174-C4D8835E147D}" srcOrd="1" destOrd="0" presId="urn:microsoft.com/office/officeart/2005/8/layout/hierarchy1"/>
    <dgm:cxn modelId="{92B5FD75-3ED3-458C-A075-4D429629240C}" type="presParOf" srcId="{C46F7DB7-349C-4E69-8174-C4D8835E147D}" destId="{9F5A52A0-19B2-4295-8CB4-E5F5E8CA0186}" srcOrd="0" destOrd="0" presId="urn:microsoft.com/office/officeart/2005/8/layout/hierarchy1"/>
    <dgm:cxn modelId="{C47DF603-35D4-4E4C-9E4D-4C577293E2D0}" type="presParOf" srcId="{C46F7DB7-349C-4E69-8174-C4D8835E147D}" destId="{9FDCE689-17BD-4B35-B955-D8B19C89B9A2}" srcOrd="1" destOrd="0" presId="urn:microsoft.com/office/officeart/2005/8/layout/hierarchy1"/>
    <dgm:cxn modelId="{A468852F-50A9-4031-B7DB-00CC47C3C7C1}" type="presParOf" srcId="{9FDCE689-17BD-4B35-B955-D8B19C89B9A2}" destId="{E340E499-B520-4A35-8894-982F95D737B1}" srcOrd="0" destOrd="0" presId="urn:microsoft.com/office/officeart/2005/8/layout/hierarchy1"/>
    <dgm:cxn modelId="{6119BF2C-5E79-4877-BFF4-194953A1F857}" type="presParOf" srcId="{E340E499-B520-4A35-8894-982F95D737B1}" destId="{09F9EAAA-CA5E-46A1-9DC3-BA1479C91BEC}" srcOrd="0" destOrd="0" presId="urn:microsoft.com/office/officeart/2005/8/layout/hierarchy1"/>
    <dgm:cxn modelId="{05A69A17-675C-422B-8BC0-CD42A30142E1}" type="presParOf" srcId="{E340E499-B520-4A35-8894-982F95D737B1}" destId="{7FA7F10D-0FC8-4FEB-9530-16A1C2D0B9D8}" srcOrd="1" destOrd="0" presId="urn:microsoft.com/office/officeart/2005/8/layout/hierarchy1"/>
    <dgm:cxn modelId="{6081AC5E-5CF2-4D35-866D-2C12187D35B8}" type="presParOf" srcId="{9FDCE689-17BD-4B35-B955-D8B19C89B9A2}" destId="{CF756E18-4432-4020-AC55-F183D314425D}" srcOrd="1" destOrd="0" presId="urn:microsoft.com/office/officeart/2005/8/layout/hierarchy1"/>
    <dgm:cxn modelId="{3F4454F1-5197-4367-87F5-EFEFECDFD016}" type="presParOf" srcId="{C46F7DB7-349C-4E69-8174-C4D8835E147D}" destId="{40874F59-50D1-4E15-932D-B4B0A27A63C4}" srcOrd="2" destOrd="0" presId="urn:microsoft.com/office/officeart/2005/8/layout/hierarchy1"/>
    <dgm:cxn modelId="{3C0EEF31-0A00-4707-BE69-F85792CE3785}" type="presParOf" srcId="{C46F7DB7-349C-4E69-8174-C4D8835E147D}" destId="{2D9847B7-DA80-4DFE-8939-6DE9B0DA6F8B}" srcOrd="3" destOrd="0" presId="urn:microsoft.com/office/officeart/2005/8/layout/hierarchy1"/>
    <dgm:cxn modelId="{5571CF29-737F-42CC-90DC-52000F5EB226}" type="presParOf" srcId="{2D9847B7-DA80-4DFE-8939-6DE9B0DA6F8B}" destId="{1AAE9975-A61F-4975-8404-D332F1414430}" srcOrd="0" destOrd="0" presId="urn:microsoft.com/office/officeart/2005/8/layout/hierarchy1"/>
    <dgm:cxn modelId="{47800840-884B-4242-948B-290C8DAA9E4D}" type="presParOf" srcId="{1AAE9975-A61F-4975-8404-D332F1414430}" destId="{241B23B3-9B24-436F-B0F6-6EF2BF571736}" srcOrd="0" destOrd="0" presId="urn:microsoft.com/office/officeart/2005/8/layout/hierarchy1"/>
    <dgm:cxn modelId="{FF105026-7823-4676-A0F2-27F61334B86D}" type="presParOf" srcId="{1AAE9975-A61F-4975-8404-D332F1414430}" destId="{4AFC776D-FD41-4A3A-855A-C6B92B90C9F0}" srcOrd="1" destOrd="0" presId="urn:microsoft.com/office/officeart/2005/8/layout/hierarchy1"/>
    <dgm:cxn modelId="{159D47A2-68E8-465F-B8CC-9918CE423056}" type="presParOf" srcId="{2D9847B7-DA80-4DFE-8939-6DE9B0DA6F8B}" destId="{2875FD59-5F70-4A08-8D82-EA221E969FA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874F59-50D1-4E15-932D-B4B0A27A63C4}">
      <dsp:nvSpPr>
        <dsp:cNvPr id="0" name=""/>
        <dsp:cNvSpPr/>
      </dsp:nvSpPr>
      <dsp:spPr>
        <a:xfrm>
          <a:off x="7066906" y="3588112"/>
          <a:ext cx="719671" cy="3424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3402"/>
              </a:lnTo>
              <a:lnTo>
                <a:pt x="719671" y="233402"/>
              </a:lnTo>
              <a:lnTo>
                <a:pt x="719671" y="34249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5A52A0-19B2-4295-8CB4-E5F5E8CA0186}">
      <dsp:nvSpPr>
        <dsp:cNvPr id="0" name=""/>
        <dsp:cNvSpPr/>
      </dsp:nvSpPr>
      <dsp:spPr>
        <a:xfrm>
          <a:off x="6347234" y="3588112"/>
          <a:ext cx="719671" cy="342498"/>
        </a:xfrm>
        <a:custGeom>
          <a:avLst/>
          <a:gdLst/>
          <a:ahLst/>
          <a:cxnLst/>
          <a:rect l="0" t="0" r="0" b="0"/>
          <a:pathLst>
            <a:path>
              <a:moveTo>
                <a:pt x="719671" y="0"/>
              </a:moveTo>
              <a:lnTo>
                <a:pt x="719671" y="233402"/>
              </a:lnTo>
              <a:lnTo>
                <a:pt x="0" y="233402"/>
              </a:lnTo>
              <a:lnTo>
                <a:pt x="0" y="34249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52061A-EEFE-457E-94E4-31B8E5A2487E}">
      <dsp:nvSpPr>
        <dsp:cNvPr id="0" name=""/>
        <dsp:cNvSpPr/>
      </dsp:nvSpPr>
      <dsp:spPr>
        <a:xfrm>
          <a:off x="4130385" y="983536"/>
          <a:ext cx="2936520" cy="18567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47676"/>
              </a:lnTo>
              <a:lnTo>
                <a:pt x="2936520" y="1747676"/>
              </a:lnTo>
              <a:lnTo>
                <a:pt x="2936520" y="185677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6B034F-92AD-405E-8795-8C222ACFC6AB}">
      <dsp:nvSpPr>
        <dsp:cNvPr id="0" name=""/>
        <dsp:cNvSpPr/>
      </dsp:nvSpPr>
      <dsp:spPr>
        <a:xfrm>
          <a:off x="4202386" y="2927756"/>
          <a:ext cx="705504" cy="10028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3758"/>
              </a:lnTo>
              <a:lnTo>
                <a:pt x="705504" y="893758"/>
              </a:lnTo>
              <a:lnTo>
                <a:pt x="705504" y="100285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510A3F-3E55-47F7-8119-24E0744DDCD9}">
      <dsp:nvSpPr>
        <dsp:cNvPr id="0" name=""/>
        <dsp:cNvSpPr/>
      </dsp:nvSpPr>
      <dsp:spPr>
        <a:xfrm>
          <a:off x="3468547" y="2927756"/>
          <a:ext cx="733838" cy="1002854"/>
        </a:xfrm>
        <a:custGeom>
          <a:avLst/>
          <a:gdLst/>
          <a:ahLst/>
          <a:cxnLst/>
          <a:rect l="0" t="0" r="0" b="0"/>
          <a:pathLst>
            <a:path>
              <a:moveTo>
                <a:pt x="733838" y="0"/>
              </a:moveTo>
              <a:lnTo>
                <a:pt x="733838" y="893758"/>
              </a:lnTo>
              <a:lnTo>
                <a:pt x="0" y="893758"/>
              </a:lnTo>
              <a:lnTo>
                <a:pt x="0" y="100285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25B69C-55BD-4F7C-9B2E-7E499B145E34}">
      <dsp:nvSpPr>
        <dsp:cNvPr id="0" name=""/>
        <dsp:cNvSpPr/>
      </dsp:nvSpPr>
      <dsp:spPr>
        <a:xfrm>
          <a:off x="4084665" y="983536"/>
          <a:ext cx="91440" cy="119641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087320"/>
              </a:lnTo>
              <a:lnTo>
                <a:pt x="117721" y="1087320"/>
              </a:lnTo>
              <a:lnTo>
                <a:pt x="117721" y="119641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601678-232E-4C5B-A764-A9DC90E15F58}">
      <dsp:nvSpPr>
        <dsp:cNvPr id="0" name=""/>
        <dsp:cNvSpPr/>
      </dsp:nvSpPr>
      <dsp:spPr>
        <a:xfrm>
          <a:off x="1309532" y="3588112"/>
          <a:ext cx="719671" cy="3424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3402"/>
              </a:lnTo>
              <a:lnTo>
                <a:pt x="719671" y="233402"/>
              </a:lnTo>
              <a:lnTo>
                <a:pt x="719671" y="34249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D16FE7-754F-43D6-9F33-642BF6AD5EEE}">
      <dsp:nvSpPr>
        <dsp:cNvPr id="0" name=""/>
        <dsp:cNvSpPr/>
      </dsp:nvSpPr>
      <dsp:spPr>
        <a:xfrm>
          <a:off x="589860" y="3588112"/>
          <a:ext cx="719671" cy="342498"/>
        </a:xfrm>
        <a:custGeom>
          <a:avLst/>
          <a:gdLst/>
          <a:ahLst/>
          <a:cxnLst/>
          <a:rect l="0" t="0" r="0" b="0"/>
          <a:pathLst>
            <a:path>
              <a:moveTo>
                <a:pt x="719671" y="0"/>
              </a:moveTo>
              <a:lnTo>
                <a:pt x="719671" y="233402"/>
              </a:lnTo>
              <a:lnTo>
                <a:pt x="0" y="233402"/>
              </a:lnTo>
              <a:lnTo>
                <a:pt x="0" y="34249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73A4C4-75D7-46DC-A070-CCC15D01100A}">
      <dsp:nvSpPr>
        <dsp:cNvPr id="0" name=""/>
        <dsp:cNvSpPr/>
      </dsp:nvSpPr>
      <dsp:spPr>
        <a:xfrm>
          <a:off x="1309532" y="983536"/>
          <a:ext cx="2820852" cy="1856772"/>
        </a:xfrm>
        <a:custGeom>
          <a:avLst/>
          <a:gdLst/>
          <a:ahLst/>
          <a:cxnLst/>
          <a:rect l="0" t="0" r="0" b="0"/>
          <a:pathLst>
            <a:path>
              <a:moveTo>
                <a:pt x="2820852" y="0"/>
              </a:moveTo>
              <a:lnTo>
                <a:pt x="2820852" y="1747676"/>
              </a:lnTo>
              <a:lnTo>
                <a:pt x="0" y="1747676"/>
              </a:lnTo>
              <a:lnTo>
                <a:pt x="0" y="185677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9A6BCF-017D-4BF5-9C55-9340D202893F}">
      <dsp:nvSpPr>
        <dsp:cNvPr id="0" name=""/>
        <dsp:cNvSpPr/>
      </dsp:nvSpPr>
      <dsp:spPr>
        <a:xfrm>
          <a:off x="3541562" y="235731"/>
          <a:ext cx="1177644" cy="7478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9C64B0-63E5-4588-B64B-3128531ED520}">
      <dsp:nvSpPr>
        <dsp:cNvPr id="0" name=""/>
        <dsp:cNvSpPr/>
      </dsp:nvSpPr>
      <dsp:spPr>
        <a:xfrm>
          <a:off x="3672412" y="360038"/>
          <a:ext cx="1177644" cy="7478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Виды мотивов</a:t>
          </a:r>
          <a:endParaRPr lang="ru-RU" sz="1300" kern="1200" dirty="0"/>
        </a:p>
      </dsp:txBody>
      <dsp:txXfrm>
        <a:off x="3694314" y="381940"/>
        <a:ext cx="1133840" cy="704000"/>
      </dsp:txXfrm>
    </dsp:sp>
    <dsp:sp modelId="{746E9A8B-EF91-4EFC-AFBF-717FAA0A947C}">
      <dsp:nvSpPr>
        <dsp:cNvPr id="0" name=""/>
        <dsp:cNvSpPr/>
      </dsp:nvSpPr>
      <dsp:spPr>
        <a:xfrm>
          <a:off x="720710" y="2840308"/>
          <a:ext cx="1177644" cy="7478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CD23FE-23DF-40EA-B0ED-E57ACEF05A0A}">
      <dsp:nvSpPr>
        <dsp:cNvPr id="0" name=""/>
        <dsp:cNvSpPr/>
      </dsp:nvSpPr>
      <dsp:spPr>
        <a:xfrm>
          <a:off x="851559" y="2964615"/>
          <a:ext cx="1177644" cy="7478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По степени осознанности</a:t>
          </a:r>
          <a:endParaRPr lang="ru-RU" sz="1300" kern="1200" dirty="0"/>
        </a:p>
      </dsp:txBody>
      <dsp:txXfrm>
        <a:off x="873461" y="2986517"/>
        <a:ext cx="1133840" cy="704000"/>
      </dsp:txXfrm>
    </dsp:sp>
    <dsp:sp modelId="{4DEFF7B9-3794-4202-A6ED-9A80A57D5300}">
      <dsp:nvSpPr>
        <dsp:cNvPr id="0" name=""/>
        <dsp:cNvSpPr/>
      </dsp:nvSpPr>
      <dsp:spPr>
        <a:xfrm>
          <a:off x="1038" y="3930611"/>
          <a:ext cx="1177644" cy="7478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824743-8CBD-4C8C-9FD5-B321DE7DD756}">
      <dsp:nvSpPr>
        <dsp:cNvPr id="0" name=""/>
        <dsp:cNvSpPr/>
      </dsp:nvSpPr>
      <dsp:spPr>
        <a:xfrm>
          <a:off x="131887" y="4054917"/>
          <a:ext cx="1177644" cy="7478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Осознанные</a:t>
          </a:r>
          <a:endParaRPr lang="ru-RU" sz="1300" kern="1200" dirty="0"/>
        </a:p>
      </dsp:txBody>
      <dsp:txXfrm>
        <a:off x="153789" y="4076819"/>
        <a:ext cx="1133840" cy="704000"/>
      </dsp:txXfrm>
    </dsp:sp>
    <dsp:sp modelId="{5BC71DCD-6C1A-46FB-9A55-8DA8D3D7A4CA}">
      <dsp:nvSpPr>
        <dsp:cNvPr id="0" name=""/>
        <dsp:cNvSpPr/>
      </dsp:nvSpPr>
      <dsp:spPr>
        <a:xfrm>
          <a:off x="1440381" y="3930611"/>
          <a:ext cx="1177644" cy="7478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631098-AD33-41EB-A9E9-A926775A21B5}">
      <dsp:nvSpPr>
        <dsp:cNvPr id="0" name=""/>
        <dsp:cNvSpPr/>
      </dsp:nvSpPr>
      <dsp:spPr>
        <a:xfrm>
          <a:off x="1571231" y="4054917"/>
          <a:ext cx="1177644" cy="7478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Неосознанные</a:t>
          </a:r>
          <a:endParaRPr lang="ru-RU" sz="1300" kern="1200" dirty="0"/>
        </a:p>
      </dsp:txBody>
      <dsp:txXfrm>
        <a:off x="1593133" y="4076819"/>
        <a:ext cx="1133840" cy="704000"/>
      </dsp:txXfrm>
    </dsp:sp>
    <dsp:sp modelId="{E55F441C-F075-40EA-9369-31F399E85967}">
      <dsp:nvSpPr>
        <dsp:cNvPr id="0" name=""/>
        <dsp:cNvSpPr/>
      </dsp:nvSpPr>
      <dsp:spPr>
        <a:xfrm>
          <a:off x="3613564" y="2179952"/>
          <a:ext cx="1177644" cy="7478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C7FA35-637A-4155-BC7D-FFD2B3AFE6C7}">
      <dsp:nvSpPr>
        <dsp:cNvPr id="0" name=""/>
        <dsp:cNvSpPr/>
      </dsp:nvSpPr>
      <dsp:spPr>
        <a:xfrm>
          <a:off x="3744413" y="2304259"/>
          <a:ext cx="1177644" cy="7478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По отношению к личности</a:t>
          </a:r>
          <a:endParaRPr lang="ru-RU" sz="1300" kern="1200" dirty="0"/>
        </a:p>
      </dsp:txBody>
      <dsp:txXfrm>
        <a:off x="3766315" y="2326161"/>
        <a:ext cx="1133840" cy="704000"/>
      </dsp:txXfrm>
    </dsp:sp>
    <dsp:sp modelId="{5C843CA7-5BC8-46DE-996F-3CEB57A36D91}">
      <dsp:nvSpPr>
        <dsp:cNvPr id="0" name=""/>
        <dsp:cNvSpPr/>
      </dsp:nvSpPr>
      <dsp:spPr>
        <a:xfrm>
          <a:off x="2879725" y="3930611"/>
          <a:ext cx="1177644" cy="7478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E3A6B9-551C-47E1-A723-33A1034BB71B}">
      <dsp:nvSpPr>
        <dsp:cNvPr id="0" name=""/>
        <dsp:cNvSpPr/>
      </dsp:nvSpPr>
      <dsp:spPr>
        <a:xfrm>
          <a:off x="3010574" y="4054917"/>
          <a:ext cx="1177644" cy="7478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Внутренние</a:t>
          </a:r>
          <a:endParaRPr lang="ru-RU" sz="1300" kern="1200" dirty="0"/>
        </a:p>
      </dsp:txBody>
      <dsp:txXfrm>
        <a:off x="3032476" y="4076819"/>
        <a:ext cx="1133840" cy="704000"/>
      </dsp:txXfrm>
    </dsp:sp>
    <dsp:sp modelId="{1B6AC702-1BC3-4195-B96B-1A6E02582E5F}">
      <dsp:nvSpPr>
        <dsp:cNvPr id="0" name=""/>
        <dsp:cNvSpPr/>
      </dsp:nvSpPr>
      <dsp:spPr>
        <a:xfrm>
          <a:off x="4319068" y="3930611"/>
          <a:ext cx="1177644" cy="7478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C79015-70ED-4918-A51D-8A895355DF0D}">
      <dsp:nvSpPr>
        <dsp:cNvPr id="0" name=""/>
        <dsp:cNvSpPr/>
      </dsp:nvSpPr>
      <dsp:spPr>
        <a:xfrm>
          <a:off x="4449918" y="4054917"/>
          <a:ext cx="1177644" cy="7478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Внешние</a:t>
          </a:r>
          <a:endParaRPr lang="ru-RU" sz="1300" kern="1200" dirty="0"/>
        </a:p>
      </dsp:txBody>
      <dsp:txXfrm>
        <a:off x="4471820" y="4076819"/>
        <a:ext cx="1133840" cy="704000"/>
      </dsp:txXfrm>
    </dsp:sp>
    <dsp:sp modelId="{984E7F21-4655-4B68-A099-0254FD420FA7}">
      <dsp:nvSpPr>
        <dsp:cNvPr id="0" name=""/>
        <dsp:cNvSpPr/>
      </dsp:nvSpPr>
      <dsp:spPr>
        <a:xfrm>
          <a:off x="6478083" y="2840308"/>
          <a:ext cx="1177644" cy="7478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71EE54-D6C3-4A8E-9FAC-5B92CBDD1B27}">
      <dsp:nvSpPr>
        <dsp:cNvPr id="0" name=""/>
        <dsp:cNvSpPr/>
      </dsp:nvSpPr>
      <dsp:spPr>
        <a:xfrm>
          <a:off x="6608933" y="2964615"/>
          <a:ext cx="1177644" cy="7478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По знаку</a:t>
          </a:r>
          <a:endParaRPr lang="ru-RU" sz="1300" kern="1200" dirty="0"/>
        </a:p>
      </dsp:txBody>
      <dsp:txXfrm>
        <a:off x="6630835" y="2986517"/>
        <a:ext cx="1133840" cy="704000"/>
      </dsp:txXfrm>
    </dsp:sp>
    <dsp:sp modelId="{09F9EAAA-CA5E-46A1-9DC3-BA1479C91BEC}">
      <dsp:nvSpPr>
        <dsp:cNvPr id="0" name=""/>
        <dsp:cNvSpPr/>
      </dsp:nvSpPr>
      <dsp:spPr>
        <a:xfrm>
          <a:off x="5758412" y="3930611"/>
          <a:ext cx="1177644" cy="7478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A7F10D-0FC8-4FEB-9530-16A1C2D0B9D8}">
      <dsp:nvSpPr>
        <dsp:cNvPr id="0" name=""/>
        <dsp:cNvSpPr/>
      </dsp:nvSpPr>
      <dsp:spPr>
        <a:xfrm>
          <a:off x="5889261" y="4054917"/>
          <a:ext cx="1177644" cy="7478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+</a:t>
          </a:r>
          <a:endParaRPr lang="ru-RU" sz="1300" kern="1200" dirty="0"/>
        </a:p>
      </dsp:txBody>
      <dsp:txXfrm>
        <a:off x="5911163" y="4076819"/>
        <a:ext cx="1133840" cy="704000"/>
      </dsp:txXfrm>
    </dsp:sp>
    <dsp:sp modelId="{241B23B3-9B24-436F-B0F6-6EF2BF571736}">
      <dsp:nvSpPr>
        <dsp:cNvPr id="0" name=""/>
        <dsp:cNvSpPr/>
      </dsp:nvSpPr>
      <dsp:spPr>
        <a:xfrm>
          <a:off x="7197755" y="3930611"/>
          <a:ext cx="1177644" cy="7478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FC776D-FD41-4A3A-855A-C6B92B90C9F0}">
      <dsp:nvSpPr>
        <dsp:cNvPr id="0" name=""/>
        <dsp:cNvSpPr/>
      </dsp:nvSpPr>
      <dsp:spPr>
        <a:xfrm>
          <a:off x="7328604" y="4054917"/>
          <a:ext cx="1177644" cy="7478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-</a:t>
          </a:r>
          <a:endParaRPr lang="ru-RU" sz="1300" kern="1200" dirty="0"/>
        </a:p>
      </dsp:txBody>
      <dsp:txXfrm>
        <a:off x="7350506" y="4076819"/>
        <a:ext cx="1133840" cy="704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60672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Мотивация в юношеском возрасте: способы формирования и стратегии изучения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Мотивационный семинар – тренинг «Точка опоры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://psichov.net/wp-content/uploads/2014/08/%D0%9C%D0%BE%D1%82%D0%B8%D0%B2%D0%B0%D1%86%D0%B8%D1%8F-%D0%BB%D0%B8%D1%87%D0%BD%D0%BE%D1%81%D1%82%D0%B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436790"/>
            <a:ext cx="2448273" cy="2448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brainity.ru/upload/iblock/c78/c781dc68eca7426c7a99d8fddc80dadc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2448272" cy="1838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011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</a:t>
            </a:r>
            <a:r>
              <a:rPr lang="ru-RU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самомотивации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357298"/>
            <a:ext cx="8786874" cy="507209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Заставить себя жестко, используя волю;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Вспомнить о положительных моментах совершения действия, представить свое состояние, когда все закончится;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Подумать о негативных моментах, если не выполнишь;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совершенно бессмысленной работе – сделать ее игрой,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квестом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отмеряя выполнение процентами, частями;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 это «для кого-то», подумать о том, кого подведешь, если не выполнишь работу;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Разбить большую работу на мелкие части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Соревноваться с самим собой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«Обратный отсчет»;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 (создание условного рефлекса);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SMART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-обещание (публичное);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Нахождение ресурса (накопление «банка положительных эмоций»)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Своевременный отдых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>
            <a:lum bright="47000" contrast="-9000"/>
          </a:blip>
          <a:srcRect/>
          <a:stretch>
            <a:fillRect/>
          </a:stretch>
        </p:blipFill>
        <p:spPr bwMode="auto">
          <a:xfrm>
            <a:off x="0" y="142852"/>
            <a:ext cx="9123681" cy="61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700808"/>
            <a:ext cx="7929618" cy="2071702"/>
          </a:xfrm>
        </p:spPr>
        <p:txBody>
          <a:bodyPr>
            <a:no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«Список целей»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24" y="1071546"/>
            <a:ext cx="4300510" cy="264319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«Книга жизни»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7" y="3929066"/>
            <a:ext cx="4014849" cy="2740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28625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Мотивация: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84784"/>
          </a:xfrm>
        </p:spPr>
        <p:txBody>
          <a:bodyPr/>
          <a:lstStyle/>
          <a:p>
            <a:r>
              <a:rPr lang="ru-RU" dirty="0"/>
              <a:t>Совокупность </a:t>
            </a:r>
            <a:r>
              <a:rPr lang="ru-RU" dirty="0" smtClean="0"/>
              <a:t>побуждений, вызывающих </a:t>
            </a:r>
            <a:r>
              <a:rPr lang="ru-RU" dirty="0"/>
              <a:t>активность организма и определяющие ее направленность.</a:t>
            </a:r>
          </a:p>
        </p:txBody>
      </p:sp>
      <p:sp>
        <p:nvSpPr>
          <p:cNvPr id="4" name="AutoShape 2" descr="data:image/jpeg;base64,/9j/4AAQSkZJRgABAQAAAQABAAD/2wCEAAkGBw8QDxAQDxAPEA8PDw8NDw8PDw8PDw8PFBQWFhQUFBQYHCggGBolHBQUITMhJSkrLi4uFx8zODMsNygtLisBCgoKDg0OGxAQGywkICQsLCwsLCwsLCwsLSwsLCwsLCwsLCwsLCwsLCwsLCwsLCwsLCwsLCwsLCwsLCwsLCwsLP/AABEIALoBDwMBEQACEQEDEQH/xAAcAAEAAQUBAQAAAAAAAAAAAAAAAQIDBAUHBgj/xABAEAABAwICBggCCAUDBQAAAAABAAIDBBEFBhIhMUFRYRMiMnGBkaGxB8EUM0JDUmJy0SNTgpLwFmOyFSSi0uH/xAAbAQEAAgMBAQAAAAAAAAAAAAAABAUBAgMGB//EACwRAQACAQMDAwQCAgMBAAAAAAABAgMEETEFEiETMkEGIkJhUXEUkTNSgaH/2gAMAwEAAhEDEQA/AO4IJQQglAQQgIJQEEIJQQgIJQQglAQEEICAgIJQQgICAgICAgICAgIJQEEICCUBAQEBAQEBAQEBAQEBAQQglAQEBAQEBAQEBAQQgICAgIJQQglAQEBAQEEIJQEBAQEBAQQglAQEBBCCUBAQEBAQQglBCCUBAQEBBCCUBAQEBBBKAEEoCAgICAghBKCEEoCAghBKAghBKCEBBKAgICAgICAgICAgIIug1rqvSnEd9QJFuJAug2aAgICAgIIuglAQEBAQEBAQEBAQEBAQEEIJQEBAQEBAQUOcgsSSoMaSpsg8lX4oaer0zsDxJ3tO35oPd00zZGNewhzHgOa4bCCguoCAgICDyWc66Wllp6iI6jpxSMPZeNTgDz7WtWGhwVz91J5+Fdrs1sPbev8A63WB4zFVx6cZsRqew9ph58uajZ9PfDbayTg1FM1d4bJcEhKAgICAgICAgICAgICAgICAgICAggoLMhQYk10GuncUGnxjBHVjLMu2Rt9B9iW9zuSDTYNBmLD7iOkZUwaRvCaiL+6Ml12+Xgg6DhVbPIwOngbTvI+rEwmcO8hoHldBsWlBKBdYEXWdmN4eZz/EH0ZNxeORjwLi+vqn/krDptprnj9oHUO22KfLnmH10kEgkicWuHk4cCN4Xo8+CmavbaHn8Oa+K3dDp+XMwx1bLamTNHXjJ9W8QvL6rSXwW88PSaXV1zR+27CiJgglAQEBAQEEIJQEBAQEEICAgXQLoKS5GN1uSUDaQO/UsxEyx3R8qBd2zWOO5YbH0W+0+SCtlKwfZB5nWgvAIJQYGMySMhkkha18jGlwa69nAbRq32XTFWtrxFp8OeW01rMw58/P1Yey2Bv9Dif+Sv6dIxc7ypLdSyMeTONe770N/TGwe4XaOlYIcZ6jmn5YsmYa122pl/pdo+y616fgj8XKdZmn8mJJXzu7U0zv1SPPzXaNLij8Yc5z5J+VhzidpJ7zddIx1jiHObzPMl1s1XKed8b2vjcWvabtcDYgrnkx1yV7bNqXmk91XSsr5oZUgRy2ZOBs2Nk5t58l5jWaG2Gd44ei0mtrkja3L0oUBYJQQgxaHEIpw4xODtB7onjex7TYtI3FYid298dqcwygstBBKAggoJQEBBCDxsvxBpx2YZj36DfmravSMs8zCrt1SnxDEl+Ih+xTf3S/s1dq9Gt82cp6r/EMOX4g1J7MULe/Td8wusdGp82c56pf4hhy55rjsdG39MY+ZK6x0nBHO7lPUsssKXNde7bUPH6QxvsF1jp2nr+LnOtzT8sGXGqt5saidxJtYSv1nuBW/wDjYKRv2w19bNadt3uMo5WdqnrNJ7zrZE8lwZzdfa72VJrNVW09mOIiFtpdNMR3Xe3aLalWbrJUgICAgghGJhyLOOFfRqpwaLRS3lj4C56zfA+4Xqem6j1ce08w83rsHp5J/bSgqzQUhGFSwCAgLAyKGGSSWNkV+kc8BhGog8b7rbVw1NqVxzNuHXBW1rxFeXZ6ZhaxrXOLi1oBcdriBrJXjbTvO8PW0iYrtK8sNkIOL5hxWfCsaqZIT1JXRzPiJOhIxzRe/A3DrFV+XJOLLP8AD2Oi0mLX6CsW5jxu6llzH4K6ESwOvuew6nxu3tcFNx3i8bw8vq9Jk015peG2W6MlAQEBAQEBBwcle8eMiFJKwypJWGdlJctZlnZQLkgNBLiQAALkk7AAud7xWN5b1rNp2h0nJeUBDo1FSAZiLsZtEX7u57l57W66ck9teF5pNHFI7rcvbKsWLzedc2R4dCT1X1LwehhJ2n8T7bGhdcOG2SXHJmijlkXxTxtvaFBJ3wyt9nqROis5RqqvU5K+IGJV1SyCSlpWsJ68kb5bho1kgG/uol6ds7Sk1t3Ru6eFq2SgIPO52wn6TSuLReWH+LHxNh1m+I9bKbodR6WWP4nlC1uD1Mf7hydpXroneN3m5hUstU3RhKwJugLEny918PsJDQ6rksL3ZFparN+075eBXneq6nut6cTxyvemaadu+YemrMwUUP1tVAy20GRt/K6pJvWOZX9NJmv7az/po6z4lYXHcCZ8p/2onkeZAC5zqccfKdj6LrL/AI7f20lZ8XIB9TSyv5yPZGPS5XKdZWOIT8f03mn32iHP82ZidiE7Z3xMiLWCOzHF1wCSLkjmoebL6k77PR9N6f8A4dJpvux8AxyeimE0DrHY9hvoSs/C4fPctceWcc7w6a3Q49XTstH9S7xlbMsGIQ9JEbPFhLEe3G7geI5q2x5IvG8Pn+s0WTS37bx/Ut2CuiGlBQJBctuLgAkb7Fad8d3b8s7SqutmBZEoCDghK928cpJWrKhxWJZW3OWm7bZ7T4f0sAdHK+zpZHlrCbWjaNWrmeK8/wBR1F5t2LrQaevb3y6cFVLN5zOWa4sPiubPqHg9FDfb+Z3BoXfBgtlt4cM2aMcftwnFMQlqZXzTPL5Hm5J3cABuA4K4pStI2hVWt3TvLBKxado3Ziu87OyfC3ChGC8jWGWvzP8AhVJknutMrile2uzoi0biDzub80Mw80hkF2VFT0LzvbHoOJcO46KDfseHNDgQWuAIINwQdhCMS5PnHBnU1Q9zWnoJDpsdbqtJ2tJ3a16fp+srfHFbT5h57WaW1cn2xy84+rjb2ntH9QUm+vwU5tBj6Vq8ntxysPxeEfaLv0tPzULL1zS0+Vrh+k9fk5rsx34437LHHvICgZfqSkeyq2wfQ+af+S+y9huImV7mlobZukLXO9SemdWtq8k0mNkHr/07Xp2GuSk7/wAsysqBGwvO7YOJ3BWOu1MafDN1J0jQW1mprjr/AOvNzV0zxZ8srha2iZHloHAC9gOS+dZc98lptM8vten0GDBSK1rHj9McALimREQm6w25EBGUow2uVqupirITSOImfI2MDa14J1h43ttcrtgm0WjtV3U8WG+ntOSOH0e29hfbbX3q3h83lJWRocwvdFJFKw2NnNPA77H1Xn+sZb4L0y0n+07SUjJFqy2OG4g2ZtxqcO03eD+ysNDrqamm8co+bDbFbaWarBxSgIOBle6eOUOWssrblrLZZeVpLeENxCaNto3WLTpNNyLHbqPeqrV6P1Z7oWOl1Xp+JenpPifXti0ZYaZ8gFhKDIL83N2E91lEr02ebSkX12/th43E66WolfNM8vkeblx9ABuA4KfTHFK7VQ7Xm87ywXBZkhewem6WojbbVpaR7hr/AGUTPeIpKThpM2h9AZTpujpwfxG/gNX7qnWvDdIF0HF/jnXaVXSQg/UwvmOvfI4D2jXK2XtnZYafRTlwzePhvvhZm1r4xRzyND2j/ty5wGkN8dzvG5dUCY2ny6NPE17Sx7WuY4FrmuAc0g7iCkTLHzu57mb4WwS3koXCB+3onXMLjy3s9uSi5dP3eYlfaHrV8P25I3j/AOuW4vhFRSSdFUxujfrIvra8cWuGohQL47Uny9bpdXi1Fe7HLBXNLZuEyaMzOd2+YVv0XL6eqjf5ed+qNP62gttzHldxiq036IPVZ6u3qR1zXerk9OvEIP0n0r/HwetePus1yoJeyFgEYEZEN0ozu6L8HsF05pKx46kA6KK+wyOHWd4DV/UpmlrEfdZ5X6i1UxEYK/3Lqk+KQM2yNvwHWPoumXqGnx82eVpgyW4hr58yRjsMc7vs0Kty9fxV9kbpVNBeeWpxHFXzgBzWgA3Fr381Sa7ql9VXtmNoTsGkjFO+/ljU1Q6Nwew2I8iOBULTam+C/dV2y4q5K7S9fhuINmbcanDtN3g/svc6HXU1Nd45UWbDbFOzNCnuIg4IV7p45SVrLMQtPXK16xzLtTFe3ESxZqmNu17R4hRcmtwU5tCdi6Zq8ntpLClxGIbCT3NPzUHJ1bTx87rPF9Oay/MbMSTExuYfEgKFfrVfxhY4vpbJ+dmLJiDzsDR5lRL9XyTxCfj+msFfdLFkqZD9o+Gr2Ue2uzW+UuvSNNTir1vwxoS+aWZ1zoNbE0nXrcbn2HmmO97cyg6/HjxxFaxs+gqOLQjY38LQPHeuqrXkBB83/Eyv6bFqtwN2xvEDe6NoB9dJQcs72eq6dXtwx+3mQN+wrFcs1b5+nYs36l7XK/xIr6LRZIfpUAsNCVx6Ro/LJtHcbqVTNWyj1PTcuHzEbw65ljPNBXgNik6OYjXBNZkn9O5/guiumJjl5741Pi+iwA26bp7xj7Whou0/DZ6KLq9u16D6ei/rzMcbeXH1XPaqmOIII1EG4PAral5rO8NMmOuSvbaN4Rda2mZneW1KxWNo4SsNxDhLWEmzQSeDQSfRYnw1teteZbKly/VydmFwHF9mD11rhfVYqc2Rr63FX5bilyTIfrZWt5MBcfMqJfqeOPbCLfqcfjDzlVTOZK+La5shjHEm9grGt4tXuT6Ze7H3y6fg9J0FPHCCeqLu1mxedbjbvK85qtVe952nw81nmuXJN5hmKFM7tC6wbJQ2SjGzc5YhJlc/XZjbd5K9D0DFack3+IVvULRFYh6leuVKVkfMsmMynYGN8CV1yfUGe3EbPQ4fo7S190zLFkr5jtefCw9lBydV1N+bLTF9PaHFxRjPeT2iT3klRLajLbm0p9NFgp7aR/pbIXPeXXsiOIUlGswoctoc5hQ5ZcbQtOW8OF3YfhThmjTwkjXM90x/Tew9GjzU3FG0PL9Qv3ZZdXXVBTdAug+dfiNlaahq3yOJkgqZJJY5rbXOJc5juDhfxHioOWk1l6np2orlpFfmHlgFwWtYXGrR3rVWIxcG2sG4OsWPHvW3q2hz/wADBM7zWGTLO95vI97yBYF73PIHC53Lna0zymYsVMcbUjZStXbdchhc82Y1zjwa0u9liZiOWLZK15ltKXLVZJ93oDjIQ302qNfWYacyjW1uOvy29Lkk/ezW5Rt+Z/ZQ79UpHthGv1KfxhuKXK1IzawyHjI4n02KHfqWa3HhEvrMtvlt4KaOMWYxjB+VoHsod817+6Ueb2tzK6ubRKGzy7MH0sUklI6jGsm5F5Fh7Eq5tqe3SREcz4T51G2nikPUKlQBATYSmwArPbO7HxvD2OX6bQgaTtf1z47PRe56Tp/SwR+3n9Xk78k/ps1aoyUHymqR9SQUaoKyxKko0lSVlpKgrZylbctocbKGxl7msb2nuDB3k2HuulY3lEzW7azL6PyhQiJrWjZFE2MeVvkVYRG0PH5Ld1pl6ZZaIugm6DBxnCoauB9PO0PjkFjxadzmncQd61tWLeJdcWW2O0XrzD56zZlqbDqgxSXcx13Qy2sJGf8AsN4VdkxzWXstFq6aim8c/LWU9LI/sMe79LSVwteteZTvUpXmW4pMsVT9rWxj87tfkLqLk1uGvzu0nW468eW6pMlt1dLMTyY0N9SoWTqcfjDhbXz8Q3NJlykj+6DiN8hL/fUoWTqGa3zsjW1eS08trFG1os1rWjg0AeyiXyWtzLjNpnmVy65iVhgQEBAugLO4m6bTLHDJpqGWTsMcedrDzKl4en58vtq4ZNRjpzLa02W3nXI8N5N6x81b4OgWn/klBydRj8IbamwSBmvR0zxf1vTYrjB0rT4vjdDyavLf5abFKG9Y1gFhJou1DUANvsqbWaPu1taxHiUzBm2wTMvVMFgANg1L1VK9tYhVzO6pbMIQfKipH1JBRqgoxKkrLSVJWYaSoK2hylbct4cbtxkii6bEIBa7YyZ3dzBq/wDItXfFH3KnqGTtxS+iMDi0Yr/iJPgNSmw8u2CDT5ux1tBRT1RaHmJvUYSQHyOIaxt9wuR4XWJnZnZGVcy0+IwCaE2cLCWInrxO4HiOB3rLDcoMDGcJhq4+jmY11jpMcWhxjfucLrjnxepSau2HPfFburLwVVQOp3mNwAtssLNcNxC8Zq8WTFftsvMWWMkbwMUGXWF0LSWysFYFS1ZTdGRYE3QLpsJW0VmZ2iGJmI5ZdNhk8nZjdbi7qj1U7B0zPl4hHyazHT5bemywdssngwfMq4wdAjnJP+kG/UZ/GG2pcIgj2MBPF3WPqrfD07Bi4qhZNTkvzLODVOisRw4JssggsOpmmRsn2mtLB3Ej/PFcZw1nJGSeW3dPb2r4XZqlBCD5UVI+ooRhBWWsqSstZUlZc5W3LLjaYhcjoZn9mN552sPMp6lY5lEyZ61+XvvhfgMrHzTPYbuDYY7a993a/BqmaaYt5h57qWoi+1Ydmp49FjW8GgeKlqlcQc1+K+KaT4qQG4aOnlG4k3DAfDSPiFWa7NMT2wlYKfMufYZVT0EwqaRxaB2mbWlu9rhvafRbaXVxMdtmMuGY8w7flPM8GIQ6cZDZWgdLCTdzDxHFp4qxRm8Qa3H8PE8JsB0jAXMO/mPFV3UdLGbFM/KTpss47vCsXirRt4X1fMLoXOWyoLAqusCUEjXqGs8BrK2rS1vEQTeI5bCmweofsYWji/q+m1WOHpOoyfGyLfW46/ttqbLTdsjyeTRYeauMHQaR5yTuhZOo2n2w29Lh0MfYjaDxIu7zKtsWiw4o+2sIV8+S/MssKVttw5F1kLoJugXQSCgXQSgICD5SVI+oSAX1DWeA1lGk3iOZZtPg9TJ2Yn24uGgPVc7Z8deZR76nHX5bKDKcp+skYzk0F5Ua3UMccRuiX18fEM+HLFO3tF8h5nRHkFHt1C8+1Evrck8MplFDH2I2N5hov5rlObJefMod8tp5lv8AActPqCHygth2hux0n7NVpo9DbJ91lfn1O3iHQqOkZE0NY0AAWAAsAOAV/WsVjasK2ZmeWQtmFFRO2NjnvNmMaXuPBoFytL2itZmWYjeXCcXrHVNRLO7bI8uA/C3Y0eAAXncuTvtMrOldq7LDAuO+3mG8R8SimM1LM2opX9G9p1jdzBG9p4K20Ws3+yyHnwbfdDtOVsdFbTiSwZI06ErAbhrrbRyO5WqI3F1jbfwy8TmGi6KckDqSddvI/aHn7rx3VNL6WXeOJXejy91Npa5pVTMJu67G0k2aC48ACSt6Yr39sS0teteZbOmwKd+stDBxedfkrHD0jNk93hFya7HXjy29LluMfWOc88B1W/urfD0PFXzkndCya+88NrT0kUfYY1vMAX81a4tNjxxtWES2W9uZZF1Ic03QLoJugXQEC6CboF0C6CQUE6SCboOIU+VqVnaDpD+d2ryFl4e/UctuPD2d9Zlnw2cFJFGLRxsZ+loCjWz5Lcyi2y2nmVTnLRpusvct4hrKxI714LrSu87NLW2jy9Jl7LJcRLUDm2I7ub/2XoND07aO+/8ApW6jU/jV7WOMNFgruIiOECfKpZEOcACSQANZJ1ABYmYiN5ZiN3Ns65p+kA09Of4IP8ST+aRuH5fdUus1nd9teE7Bg28y8doKt7krYDVjc2XWjcdh2rNbTW0TDE13jZu8jYr9Fqgx5tHLaJ/AX7DvA+5Xp8GWMlIsqsle22zra7NGBjOHiePRvZzTpNda9uPooWt0ldTXtl3wZ5xTuwaTAIW9rSeeZsPIKJg6Nhp5t5dr63Jb9NvTwsYLMa1o/KAFZ48OOkfbCLbJa3mZXwV1aKgUEoF0E3QLoF0C6CboF0C6BdBN0C6CdJAug5aSvnL0625yzEMLT3LeIarLnEkBtySbADaTwXbHSbTtDS1oiN3sMu5ebHaSSzpdvFsfIcTzXqNF0+MUd1uVTn1E2naHp2i2xWnCIlBRLK1jS5xDWtF3OcbADmtbWisbyzETPhzjNeZ3VJMMJLae9idjpu/g3kqHWa31PtrwscOn7fMvMiNVsyk7BjTcTHTPd2Wk9w1ea70w5L+2Glsla8yzYcHee0Q0eZU7F020+6dke2qiODFsLDIxIwklpAff8J2HwPurbT4IxV2hDyZO+d3RcnYv9KpWlxvJF/Ck4kganeI+a7ubeoLLtRQVAoLgKCUE3QTdBN0C6AgXQEC6BdBN0BAugXQLoOWuK+dRD0y08reIarEj10iGsyqwucNmDj9kEjvVt0ukTmjdD1Uz2OlYS+8LHD7Q0j5r06pZd1kW6mpZExz5HBrGi7nHYFpfJFK7y2rWbTtDm2ZcxPq3aDbsp2nU3e8/id+y89q9ZbLO1eFlhwRXlrKegkf2WEjjsHmVGppst58Q62y1ry2UGAOPbcBybrPmrHF0qebyjX1n/VnxYTEz7NzxdrVhi0OKnxui3z2suuitsClxWI8Q477rRasiOjDgWuF2uBaRyKDV5XxD6DXGKR1o5CInX1DRJ/hv9fUoOqILMrtaCppQVgoKgUE3QSCglAQTYoGiUE6BQToFAEZQT0RQT0JQOhQT0PNBPQhBzH/ptQfuZP7V4eNDn/6r7/Ix/wAqThFSfuneg+a616dnn8Ws6nH/ACsyYJU/y/NzV2r03P8Aw5zqsbFmwWoGuwb4n5BTNPoc+K8WhxyZ8do2brKuYnU4+i1jXBoN4p2Me+Ox2tfYXbr32svQV328q6dvh6yTFoQ3SBdJwEMb5XHwaCssPL4tDV1r+tDUthaepEIy3xcTtPsoebS+tP3T4/h3plikfbyuUmXZG9mldfi8tv6lbY9HipxDW2a9uZbKPB6n+W0d7wpURtw5TMrzcEqOEY8SUFYy/Mdrox5oJ/01Idsjf7Sgf6VO+XyZ/wDUEjKn++4dzGoMLFPh9DUgCaaQlvZc1kbXDkHAXsg2+FYA+njEX0uola0WaZWwueG7hpaNz43QZ7MPaNrnO5kj5BBdFK3/AAoKxA3ggnom8EE9GOCCdAcEDRCCbIFkCyCbIIQSgICAgICC30TeAQT0TeAQOjHAeSCdEcEE2QLIFkEoCAgICAgICAgICAgICAgICAgICAgICAgICAgICAgICAgICAgICAgICAgICAgICAgICAgICAgICAgICAgI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 descr="http://www.barbook.ru/upload/news/0981799719d390488a8f753f304679d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3501008"/>
            <a:ext cx="4552950" cy="3133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2393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Место мотивации в деятельности человека: 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180" y="6165304"/>
            <a:ext cx="1607649" cy="69269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Потребность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031847" y="6165304"/>
            <a:ext cx="1512168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Предмет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11" name="Плюс 10"/>
          <p:cNvSpPr/>
          <p:nvPr/>
        </p:nvSpPr>
        <p:spPr>
          <a:xfrm>
            <a:off x="1625292" y="6331631"/>
            <a:ext cx="406555" cy="36004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верх 11"/>
          <p:cNvSpPr/>
          <p:nvPr/>
        </p:nvSpPr>
        <p:spPr>
          <a:xfrm>
            <a:off x="1585550" y="5589240"/>
            <a:ext cx="459274" cy="57606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66285" y="4797608"/>
            <a:ext cx="2097803" cy="7916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Мотив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802925" y="2990045"/>
            <a:ext cx="1872208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Цель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15" name="Стрелка вправо 14"/>
          <p:cNvSpPr/>
          <p:nvPr/>
        </p:nvSpPr>
        <p:spPr>
          <a:xfrm>
            <a:off x="2704103" y="3364074"/>
            <a:ext cx="643761" cy="4040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верх 18"/>
          <p:cNvSpPr/>
          <p:nvPr/>
        </p:nvSpPr>
        <p:spPr>
          <a:xfrm>
            <a:off x="1539742" y="4168123"/>
            <a:ext cx="425205" cy="61456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347864" y="3015995"/>
            <a:ext cx="1872208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Действие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22" name="Стрелка вправо 21"/>
          <p:cNvSpPr/>
          <p:nvPr/>
        </p:nvSpPr>
        <p:spPr>
          <a:xfrm rot="20453600">
            <a:off x="5131480" y="3121042"/>
            <a:ext cx="704797" cy="3740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 rot="833480">
            <a:off x="5110226" y="3667738"/>
            <a:ext cx="733683" cy="3740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5865191" y="2946798"/>
            <a:ext cx="1446066" cy="5720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rgbClr val="FFFF00"/>
                </a:solidFill>
              </a:rPr>
              <a:t>Операция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5900301" y="3688238"/>
            <a:ext cx="1446066" cy="5720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rgbClr val="FFFF00"/>
                </a:solidFill>
              </a:rPr>
              <a:t>Операция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28" name="Выноска со стрелкой вверх 27"/>
          <p:cNvSpPr/>
          <p:nvPr/>
        </p:nvSpPr>
        <p:spPr>
          <a:xfrm>
            <a:off x="3544016" y="4441738"/>
            <a:ext cx="3802352" cy="914400"/>
          </a:xfrm>
          <a:prstGeom prst="upArrow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Условия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9" name="Стрелка углом вверх 28"/>
          <p:cNvSpPr/>
          <p:nvPr/>
        </p:nvSpPr>
        <p:spPr>
          <a:xfrm>
            <a:off x="7502873" y="2549838"/>
            <a:ext cx="1224136" cy="113840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с двумя скругленными противолежащими углами 29"/>
          <p:cNvSpPr/>
          <p:nvPr/>
        </p:nvSpPr>
        <p:spPr>
          <a:xfrm>
            <a:off x="6588224" y="1412776"/>
            <a:ext cx="2489318" cy="1008112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C000"/>
                </a:solidFill>
              </a:rPr>
              <a:t>Результат</a:t>
            </a:r>
            <a:endParaRPr lang="ru-RU" sz="40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539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100944247"/>
              </p:ext>
            </p:extLst>
          </p:nvPr>
        </p:nvGraphicFramePr>
        <p:xfrm>
          <a:off x="179512" y="116632"/>
          <a:ext cx="8507288" cy="6552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556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785926"/>
            <a:ext cx="8229600" cy="235745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задачи чаще всего заставляют нас сталкиваться с вопросами потери мотивации?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Почему теряется мотивация?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Деятельность становится неинтересной</a:t>
            </a:r>
          </a:p>
          <a:p>
            <a:r>
              <a:rPr lang="ru-RU" dirty="0" smtClean="0"/>
              <a:t>Много «ненужных» знаний</a:t>
            </a:r>
          </a:p>
          <a:p>
            <a:r>
              <a:rPr lang="ru-RU" dirty="0" smtClean="0"/>
              <a:t>Истощение физическое и моральное, недосыпание</a:t>
            </a:r>
          </a:p>
          <a:p>
            <a:r>
              <a:rPr lang="ru-RU" dirty="0" smtClean="0"/>
              <a:t>Слишком высокие или слишком низкие требования</a:t>
            </a:r>
          </a:p>
          <a:p>
            <a:r>
              <a:rPr lang="ru-RU" dirty="0" smtClean="0"/>
              <a:t>Слишком глобальные задачи, за которые страшно взяться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483768" y="6093295"/>
            <a:ext cx="6480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i="1" dirty="0" smtClean="0"/>
              <a:t>Почему я выбрал именно эту специальность?</a:t>
            </a:r>
            <a:endParaRPr lang="ru-RU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07" y="-459432"/>
            <a:ext cx="8858280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Тест «Мотивы выбора профессии» (1-5 баллов)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54879039"/>
              </p:ext>
            </p:extLst>
          </p:nvPr>
        </p:nvGraphicFramePr>
        <p:xfrm>
          <a:off x="0" y="332656"/>
          <a:ext cx="8786842" cy="6532553"/>
        </p:xfrm>
        <a:graphic>
          <a:graphicData uri="http://schemas.openxmlformats.org/drawingml/2006/table">
            <a:tbl>
              <a:tblPr/>
              <a:tblGrid>
                <a:gridCol w="285720"/>
                <a:gridCol w="7996386"/>
                <a:gridCol w="504736"/>
              </a:tblGrid>
              <a:tr h="1440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8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i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Утверждения</a:t>
                      </a:r>
                      <a:endParaRPr lang="ru-RU" sz="8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19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 </a:t>
                      </a:r>
                      <a:endParaRPr lang="ru-RU" sz="14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Требует общения с разными людьми </a:t>
                      </a:r>
                      <a:endParaRPr lang="ru-RU" sz="18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i="1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19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 </a:t>
                      </a:r>
                      <a:endParaRPr lang="ru-RU" sz="14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Нравится родителям </a:t>
                      </a:r>
                      <a:endParaRPr lang="ru-RU" sz="18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i="1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19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 </a:t>
                      </a:r>
                      <a:endParaRPr lang="ru-RU" sz="14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Предполагает высокое чувство ответственности </a:t>
                      </a:r>
                      <a:endParaRPr lang="ru-RU" sz="18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i="1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19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 </a:t>
                      </a:r>
                      <a:endParaRPr lang="ru-RU" sz="14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Требует переезда на новое место жительства </a:t>
                      </a:r>
                      <a:endParaRPr lang="ru-RU" sz="18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i="1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19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 </a:t>
                      </a:r>
                      <a:endParaRPr lang="ru-RU" sz="14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Соответствует моим способностям </a:t>
                      </a:r>
                      <a:endParaRPr lang="ru-RU" sz="18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i="1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77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 </a:t>
                      </a:r>
                      <a:endParaRPr lang="ru-RU" sz="14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Позволяет ограничиться имеющимся оборудованием </a:t>
                      </a:r>
                      <a:endParaRPr lang="ru-RU" sz="18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i="1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19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 </a:t>
                      </a:r>
                      <a:endParaRPr lang="ru-RU" sz="14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Дает возможность приносить пользу людям </a:t>
                      </a:r>
                      <a:endParaRPr lang="ru-RU" sz="18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i="1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77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 </a:t>
                      </a:r>
                      <a:endParaRPr lang="ru-RU" sz="14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Способствует умственному и физическому развитию </a:t>
                      </a:r>
                      <a:endParaRPr lang="ru-RU" sz="18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i="1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19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 </a:t>
                      </a:r>
                      <a:endParaRPr lang="ru-RU" sz="14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Является высокооплачиваемой </a:t>
                      </a:r>
                      <a:endParaRPr lang="ru-RU" sz="18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i="1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19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 </a:t>
                      </a:r>
                      <a:endParaRPr lang="ru-RU" sz="14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Позволяет работать близко от дома </a:t>
                      </a:r>
                      <a:endParaRPr lang="ru-RU" sz="18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i="1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19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 </a:t>
                      </a:r>
                      <a:endParaRPr lang="ru-RU" sz="14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Является престижной </a:t>
                      </a:r>
                      <a:endParaRPr lang="ru-RU" sz="18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i="1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77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 </a:t>
                      </a:r>
                      <a:endParaRPr lang="ru-RU" sz="14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Дает возможности для роста профессионального мастерства </a:t>
                      </a:r>
                      <a:endParaRPr lang="ru-RU" sz="18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i="1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77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 </a:t>
                      </a:r>
                      <a:endParaRPr lang="ru-RU" sz="14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Единственно возможная в сложившихся обстоятельствах </a:t>
                      </a:r>
                      <a:endParaRPr lang="ru-RU" sz="18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i="1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77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14 </a:t>
                      </a:r>
                      <a:endParaRPr lang="ru-RU" sz="14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Позволяет реализовать способности к руководящей работе </a:t>
                      </a:r>
                      <a:endParaRPr lang="ru-RU" sz="18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i="1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19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 </a:t>
                      </a:r>
                      <a:endParaRPr lang="ru-RU" sz="14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Сама деятельность является </a:t>
                      </a:r>
                      <a:r>
                        <a:rPr lang="ru-RU" sz="18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привлекательной </a:t>
                      </a:r>
                      <a:endParaRPr lang="ru-RU" sz="18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i="1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19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16 </a:t>
                      </a:r>
                      <a:endParaRPr lang="ru-RU" sz="14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Близка к любимому школьному предмету </a:t>
                      </a:r>
                      <a:endParaRPr lang="ru-RU" sz="18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i="1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77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17 </a:t>
                      </a:r>
                      <a:endParaRPr lang="ru-RU" sz="14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Позволяет сразу получить хороший результат труда для других </a:t>
                      </a:r>
                      <a:endParaRPr lang="ru-RU" sz="18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i="1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19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18 </a:t>
                      </a:r>
                      <a:endParaRPr lang="ru-RU" sz="14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Избрана моими друзьями </a:t>
                      </a:r>
                      <a:endParaRPr lang="ru-RU" sz="18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i="1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77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19 </a:t>
                      </a:r>
                      <a:endParaRPr lang="ru-RU" sz="14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Позволяет использовать профессиональные умения вне работы </a:t>
                      </a:r>
                      <a:endParaRPr lang="ru-RU" sz="18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i="1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19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 </a:t>
                      </a:r>
                      <a:endParaRPr lang="ru-RU" sz="14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Дает большие возможности проявить творчество </a:t>
                      </a:r>
                      <a:endParaRPr lang="ru-RU" sz="18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169" marR="39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Ключ: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8" y="1714486"/>
          <a:ext cx="8358246" cy="3426164"/>
        </p:xfrm>
        <a:graphic>
          <a:graphicData uri="http://schemas.openxmlformats.org/drawingml/2006/table">
            <a:tbl>
              <a:tblPr/>
              <a:tblGrid>
                <a:gridCol w="5418449"/>
                <a:gridCol w="2939797"/>
              </a:tblGrid>
              <a:tr h="85654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Внутренние индивидуально значимые мотивы</a:t>
                      </a:r>
                      <a:endParaRPr lang="ru-RU" sz="20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318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i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1, 5, 8, 15, 20</a:t>
                      </a:r>
                      <a:endParaRPr lang="ru-RU" sz="2000" i="1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654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Внутренние социально значимые мотивы</a:t>
                      </a:r>
                      <a:endParaRPr lang="ru-RU" sz="20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318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i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3, 7, 12, 14, 17.</a:t>
                      </a:r>
                      <a:endParaRPr lang="ru-RU" sz="2000" i="1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654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Внешние положительные мотивы</a:t>
                      </a:r>
                      <a:endParaRPr lang="ru-RU" sz="20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318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4, 9, 10, 16, 19.</a:t>
                      </a:r>
                      <a:endParaRPr lang="ru-RU" sz="20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654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i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Внешние отрицательные мотивы:</a:t>
                      </a:r>
                      <a:endParaRPr lang="ru-RU" sz="2000" i="1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318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2, 6, 11, 13, 18.</a:t>
                      </a:r>
                      <a:endParaRPr lang="ru-RU" sz="2000" i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643182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Упражнение «Зачем?»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3786190"/>
            <a:ext cx="2405066" cy="2405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428604"/>
            <a:ext cx="3809301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b6a9f3adb3f47730ce13774de87754cbc9ca7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404</Words>
  <Application>Microsoft Office PowerPoint</Application>
  <PresentationFormat>Экран (4:3)</PresentationFormat>
  <Paragraphs>100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Мотивация в юношеском возрасте: способы формирования и стратегии изучения + Мотивационный семинар – тренинг «Точка опоры»</vt:lpstr>
      <vt:lpstr>Мотивация:</vt:lpstr>
      <vt:lpstr>Место мотивации в деятельности человека: </vt:lpstr>
      <vt:lpstr>Слайд 4</vt:lpstr>
      <vt:lpstr>Какие задачи чаще всего заставляют нас сталкиваться с вопросами потери мотивации?</vt:lpstr>
      <vt:lpstr>Почему теряется мотивация?</vt:lpstr>
      <vt:lpstr>Тест «Мотивы выбора профессии» (1-5 баллов)</vt:lpstr>
      <vt:lpstr>Ключ:</vt:lpstr>
      <vt:lpstr>Упражнение «Зачем?»</vt:lpstr>
      <vt:lpstr>Способы самомотивации:</vt:lpstr>
      <vt:lpstr>Упражнение «Список целей»</vt:lpstr>
      <vt:lpstr>Упражнение «Книга жизни»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Мотивация в юношеском возрасте: способы формирования и стратегии изучения</dc:title>
  <cp:lastModifiedBy>nebom zav</cp:lastModifiedBy>
  <cp:revision>15</cp:revision>
  <dcterms:modified xsi:type="dcterms:W3CDTF">2015-03-03T14:33:44Z</dcterms:modified>
</cp:coreProperties>
</file>